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52"/>
  </p:notesMasterIdLst>
  <p:sldIdLst>
    <p:sldId id="645" r:id="rId6"/>
    <p:sldId id="637" r:id="rId7"/>
    <p:sldId id="551" r:id="rId8"/>
    <p:sldId id="373" r:id="rId9"/>
    <p:sldId id="356" r:id="rId10"/>
    <p:sldId id="465" r:id="rId11"/>
    <p:sldId id="466" r:id="rId12"/>
    <p:sldId id="583" r:id="rId13"/>
    <p:sldId id="433" r:id="rId14"/>
    <p:sldId id="574" r:id="rId15"/>
    <p:sldId id="329" r:id="rId16"/>
    <p:sldId id="539" r:id="rId17"/>
    <p:sldId id="449" r:id="rId18"/>
    <p:sldId id="624" r:id="rId19"/>
    <p:sldId id="425" r:id="rId20"/>
    <p:sldId id="426" r:id="rId21"/>
    <p:sldId id="376" r:id="rId22"/>
    <p:sldId id="638" r:id="rId23"/>
    <p:sldId id="646" r:id="rId24"/>
    <p:sldId id="427" r:id="rId25"/>
    <p:sldId id="527" r:id="rId26"/>
    <p:sldId id="586" r:id="rId27"/>
    <p:sldId id="436" r:id="rId28"/>
    <p:sldId id="393" r:id="rId29"/>
    <p:sldId id="437" r:id="rId30"/>
    <p:sldId id="580" r:id="rId31"/>
    <p:sldId id="428" r:id="rId32"/>
    <p:sldId id="625" r:id="rId33"/>
    <p:sldId id="435" r:id="rId34"/>
    <p:sldId id="595" r:id="rId35"/>
    <p:sldId id="532" r:id="rId36"/>
    <p:sldId id="475" r:id="rId37"/>
    <p:sldId id="429" r:id="rId38"/>
    <p:sldId id="587" r:id="rId39"/>
    <p:sldId id="394" r:id="rId40"/>
    <p:sldId id="647" r:id="rId41"/>
    <p:sldId id="648" r:id="rId42"/>
    <p:sldId id="649" r:id="rId43"/>
    <p:sldId id="650" r:id="rId44"/>
    <p:sldId id="619" r:id="rId45"/>
    <p:sldId id="620" r:id="rId46"/>
    <p:sldId id="594" r:id="rId47"/>
    <p:sldId id="462" r:id="rId48"/>
    <p:sldId id="643" r:id="rId49"/>
    <p:sldId id="644" r:id="rId50"/>
    <p:sldId id="651" r:id="rId51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66FF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503" autoAdjust="0"/>
    <p:restoredTop sz="93726" autoAdjust="0"/>
  </p:normalViewPr>
  <p:slideViewPr>
    <p:cSldViewPr>
      <p:cViewPr varScale="1">
        <p:scale>
          <a:sx n="85" d="100"/>
          <a:sy n="85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A9D7F5-81D1-4943-A70E-9AE483453F13}" type="datetimeFigureOut">
              <a:rPr lang="hr-HR"/>
              <a:pPr>
                <a:defRPr/>
              </a:pPr>
              <a:t>23.11.2014.</a:t>
            </a:fld>
            <a:endParaRPr lang="hr-HR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2D3CE53-2748-4F28-91B7-11C94B648E1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3CE53-2748-4F28-91B7-11C94B648E17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endParaRPr lang="sr-Latn-CS" dirty="0" smtClean="0">
              <a:latin typeface="Georgia" pitchFamily="18" charset="0"/>
            </a:endParaRPr>
          </a:p>
        </p:txBody>
      </p:sp>
      <p:sp>
        <p:nvSpPr>
          <p:cNvPr id="70659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91A88-0C06-4EBF-BA41-4765B7F49BBA}" type="slidenum">
              <a:rPr lang="hr-HR" smtClean="0"/>
              <a:pPr/>
              <a:t>11</a:t>
            </a:fld>
            <a:endParaRPr lang="hr-H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AA525-0F75-4B8D-80F1-54D112E905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66300-A9A7-487B-8568-EA698674608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B8C9-1467-4CAA-84C6-BBA2CA7FAE9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A8F6B-A83F-4843-8BF2-BE77A4EB84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6CCE-10FC-455A-8620-FF8D9FDF43F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A8DE0-325D-494E-A762-F266766658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53374-D409-4DF7-8397-63E693B459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5B755-B1A4-4AAE-B8D0-F46A47F45B3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0BA3D-09B6-4713-9949-9F53F220916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96B2-8BFD-48A5-93C6-106D7295863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9586B-14F4-40EC-A4CE-160AD249799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234E3-2B96-47FF-A145-326012AAF38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46CBA-C808-4908-AD01-82AA5D32236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89764-986A-420B-9DBF-1940262029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BD05C-38C3-4ECB-9628-CF7880A17D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83EAA-DF34-417A-8DD0-06F965BC7919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FA6B4-BA18-4114-88AC-31DD617E064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AD505-6F34-40F0-AFCD-87CC5581D024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0BDE9-A8F7-48E0-B0BD-761D57EDE40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971C6-0D7B-4C62-AFA9-92FACF142CF0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2B966-9D6D-43AC-8A52-E7B30E92327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6B0F8-8401-4000-8D93-3A0450270C95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0904A-EEB7-45C5-9D40-4F95CCEDE14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FCAB-F727-4D75-A376-27C7FBF666E9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8D133-32D3-4DAA-B85C-EFBE3C94B66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6E6B5-D5EC-4601-90B6-AF383B3177F5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83566-A72C-4004-BD2D-D9F3AED8E9B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35565-556C-4089-89A2-98B0A8EBD0A0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23C13-AEEC-479A-BE0C-9A484FE423F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17C51-F30B-473E-876C-9358F77686B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6FB9D-7A4C-4E04-A2B5-3E4C6B526C14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D837E-BC06-49EF-B13F-96BF0FE12AA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747A1-FC57-41E3-9F23-A7C300A07441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37827-F64F-42D5-A088-156C6A21820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8573-B10F-4209-AAFF-3D4B45C3DA3A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A232E-7007-4838-9B27-13A596EDFE0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EA984-655D-48A2-ADDC-81A7ED3A43D1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9B1D7-B518-4313-8BC3-E1509B90B33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6903E-4953-49D4-ABDD-3DCB2AFBBBF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1C768-1858-42CA-A6D6-E96F1CDE9C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9C50F-FA35-4E4D-B4B8-AD628E3F967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503D1-8BA6-4A6A-B1BF-8301956BD98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32767-67AD-4E18-B826-65D8E70737C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4F9C-15F8-408F-B19F-4FDAD992ABA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723E2-948E-459C-BC62-8C8611FDDC5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708B1-DE0B-4ABA-A6C9-4D9B8C5DEFB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22E9F-C1D7-4884-9BAB-DB29DB47D2C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CA7C5-1DE1-4A70-9088-65302D0EBC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EFB9A-21D1-457C-B683-1BF53DDD6AE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47129-FC36-45DB-A609-372E5A6EEC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1B5D1-C1CF-4C5A-9480-23DBEBF4C4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11128-3BFF-4FBD-9EF0-99CEF8EA124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54660-5538-48B8-A7A0-9AE4664ABB5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D6B8F-89FC-4059-818C-BC1703CE7C8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5D813-3C00-4D46-A0AC-A55B1DDD75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07450-BD64-4B81-88A9-269C2457AB2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BC4A3-8FC5-4FAC-848E-050FC02FB45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97E39-E866-4B0F-B7A7-BC5A47DF31F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E7072-6B85-4C2E-B97E-3990C00B70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C41D-3E28-418A-8425-D4AC37035F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2DECC-DE47-494E-B86A-523C261F315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52A4-8C5A-4BA9-ABD6-C5EE7B1ED88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4A746-6CD7-425A-9A79-B65CF670DFD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97A47-4F79-44B3-B31B-34C958597A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3B3-EB88-4E93-A813-B632C04FEB3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774BE-D493-4C3E-9289-E7A5A6DA39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005E"/>
            </a:gs>
            <a:gs pos="50000">
              <a:srgbClr val="CC00CC"/>
            </a:gs>
            <a:gs pos="100000">
              <a:srgbClr val="5E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3A56F1-96D9-4A85-B0A9-07951D1BC87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005E"/>
            </a:gs>
            <a:gs pos="50000">
              <a:srgbClr val="CC00CC"/>
            </a:gs>
            <a:gs pos="100000">
              <a:srgbClr val="5E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A449F2B-1D4C-4620-A6F5-4201125466F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005E"/>
            </a:gs>
            <a:gs pos="50000">
              <a:srgbClr val="CC00CC"/>
            </a:gs>
            <a:gs pos="100000">
              <a:srgbClr val="5E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E18F7745-BFFB-41F9-96EE-82D8485CB334}" type="datetimeFigureOut">
              <a:rPr lang="it-IT"/>
              <a:pPr>
                <a:defRPr/>
              </a:pPr>
              <a:t>23/11/2014</a:t>
            </a:fld>
            <a:endParaRPr lang="it-IT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D61CED-6A49-4F68-8547-6CF48D37B00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019B6A-1B3C-4681-AB8F-A2B097F585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124787-80B7-467C-8D23-3B1DBE0450F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ved=0CAcQjRw&amp;url=http://www.uss.hr/news/649-krist-kralj-kraljevstvo-bez-neprijatelja.html&amp;ei=IU1WVMXFEunB7Aaw5oD4Cw&amp;bvm=bv.78677474,d.ZGU&amp;psig=AFQjCNEfMUC7dxT2xZdCkIPeu-gEpEKpbA&amp;ust=1415028309260279" TargetMode="External"/><Relationship Id="rId2" Type="http://schemas.openxmlformats.org/officeDocument/2006/relationships/hyperlink" Target="http://www.google.hr/url?sa=i&amp;rct=j&amp;q=&amp;esrc=s&amp;source=images&amp;cd=&amp;cad=rja&amp;uact=8&amp;ved=0CAcQjRw&amp;url=http://www.hrhb.info/showthread.php?t=3696&amp;ei=mUxWVNb5N8-V7AbM94DwCQ&amp;bvm=bv.78677474,d.ZGU&amp;psig=AFQjCNHONM52pEGIiT8Jh06g-t-givZwMw&amp;ust=1415028182896624" TargetMode="Externa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hr/url?sa=i&amp;rct=j&amp;q=&amp;esrc=s&amp;source=images&amp;cd=&amp;cad=rja&amp;uact=8&amp;docid=kKBlX2Mx5URyiM&amp;tbnid=ZGC8X4DyJHp9tM:&amp;ved=0CAUQjRw&amp;url=http://www.pticica.com/slike/sveti-pavao/189827&amp;ei=aqXXU5qgLaaAywPUwYJo&amp;bvm=bv.71954034,d.bGQ&amp;psig=AFQjCNFjikQHM0HoTFAbtymg-eKkdKhSqA&amp;ust=1406727912723208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hr/url?sa=i&amp;rct=j&amp;q=&amp;esrc=s&amp;source=images&amp;cd=&amp;cad=rja&amp;uact=8&amp;docid=crwe76hW5DMhNM&amp;tbnid=6l1bv1T5Mr7WpM:&amp;ved=0CAYQjRw&amp;url=http://www.hrhb.info/showthread.php?t=3269&amp;page=3&amp;ei=xzcvU6DjJ4WdtQal-oHYBA&amp;bvm=bv.62922401,d.bGQ&amp;psig=AFQjCNG-eM6IIjBU4vBz5iSNNwRyN-HyeA&amp;ust=1395689796658857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docid=StKe_v_qyqPgZM&amp;tbnid=7LIfQAmT4lgZOM:&amp;ved=0CAUQjRw&amp;url=http://www.sisak.info/forum/showthread.php?9601-WWW-nisam-vjernik-org/page85&amp;ei=KrnwU9u6EPOI7AbK-YHoBQ&amp;bvm=bv.73231344,d.bGE&amp;psig=AFQjCNHe-53FojO5ZcTEErsiw3hGlCnSmw&amp;ust=1408369820409275" TargetMode="External"/><Relationship Id="rId2" Type="http://schemas.openxmlformats.org/officeDocument/2006/relationships/hyperlink" Target="http://www.google.hr/url?sa=i&amp;rct=j&amp;q=&amp;esrc=s&amp;source=images&amp;cd=&amp;cad=rja&amp;uact=8&amp;docid=StKe_v_qyqPgZM&amp;tbnid=7LIfQAmT4lgZOM:&amp;ved=0CAUQjRw&amp;url=http://www.sisak.info/forum/showthread.php?9601-WWW-nisam-vjernik-org/page85&amp;ei=77jwU66oLOPG7AbFhYGwBQ&amp;bvm=bv.73231344,d.bGE&amp;psig=AFQjCNHe-53FojO5ZcTEErsiw3hGlCnSmw&amp;ust=1408369820409275" TargetMode="External"/><Relationship Id="rId1" Type="http://schemas.openxmlformats.org/officeDocument/2006/relationships/slideLayout" Target="../slideLayouts/slideLayout51.xml"/><Relationship Id="rId5" Type="http://schemas.openxmlformats.org/officeDocument/2006/relationships/image" Target="../media/image8.jpeg"/><Relationship Id="rId4" Type="http://schemas.openxmlformats.org/officeDocument/2006/relationships/hyperlink" Target="http://www.google.hr/url?sa=i&amp;rct=j&amp;q=&amp;esrc=s&amp;source=images&amp;cd=&amp;cad=rja&amp;uact=8&amp;docid=WVK8Jhb4ojhQtM&amp;tbnid=oFx6xuMcIf4ZeM:&amp;ved=0CAUQjRw&amp;url=http://blog.dnevnik.hr/jakovripic/2008/06/1621649306/3-isus-ui-moliti-svoje-uenike.html&amp;ei=SLnwU5eYPITk4QTAhoHIAQ&amp;bvm=bv.73231344,d.bGE&amp;psig=AFQjCNHe-53FojO5ZcTEErsiw3hGlCnSmw&amp;ust=1408369820409275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hr/url?sa=i&amp;rct=j&amp;q=&amp;esrc=s&amp;source=images&amp;cd=&amp;cad=rja&amp;uact=8&amp;ved=0CAcQjRw&amp;url=http://blog.dnevnik.hr/jakovripic/2008/06/1621649306/3-isus-ui-moliti-svoje-uenike.html&amp;ei=_X1HVLr0DMHXygO-6oHQDw&amp;bvm=bv.77880786,d.bGQ&amp;psig=AFQjCNEnNBw0gsLqiIj34Oc7WxHaOYl3aA&amp;ust=1414057839664816" TargetMode="External"/><Relationship Id="rId1" Type="http://schemas.openxmlformats.org/officeDocument/2006/relationships/slideLayout" Target="../slideLayouts/slideLayout5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ved=0CAcQjRw&amp;url=http://www.ivanjareka.zupa.hr/2011/11/32-nedjelja-kroz-godinu/&amp;ei=JQpJVNueGsWiygPRx4L4DA&amp;bvm=bv.77880786,d.bGQ&amp;psig=AFQjCNEz-2pBnse_Q2sdb7mhS5_c8AQojw&amp;ust=141415831845525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hack.us/" TargetMode="Externa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hr/url?sa=i&amp;rct=j&amp;q=&amp;esrc=s&amp;source=images&amp;cd=&amp;cad=rja&amp;uact=8&amp;docid=crwe76hW5DMhNM&amp;tbnid=6l1bv1T5Mr7WpM:&amp;ved=0CAYQjRw&amp;url=http://www.hrhb.info/showthread.php?t=3269&amp;page=3&amp;ei=xzcvU6DjJ4WdtQal-oHYBA&amp;bvm=bv.62922401,d.bGQ&amp;psig=AFQjCNG-eM6IIjBU4vBz5iSNNwRyN-HyeA&amp;ust=1395689796658857" TargetMode="External"/><Relationship Id="rId1" Type="http://schemas.openxmlformats.org/officeDocument/2006/relationships/slideLayout" Target="../slideLayouts/slideLayout5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docid=lmBUyoQyb48oFM&amp;tbnid=8yI1aoZuhgjHLM:&amp;ved=0CAUQjRw&amp;url=http://www.24sata.hr/misteriji/veliki-proroci-starog-zavjeta-sto-su-oni-rekli-o-kraju-svijeta-204231&amp;ei=LK7wU4vuBaX9ywOT34GgAg&amp;bvm=bv.73231344,d.bGQ&amp;psig=AFQjCNGEmoYHTlo7Itdreh0ZMQKlrZimyw&amp;ust=140836853457746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 descr="data:image/jpeg;base64,/9j/4AAQSkZJRgABAQAAAQABAAD/2wCEAAkGBxQTEhUUEhQVFhUUGBQXGBgYFBQYFBcUFRgWFhUUFRYYHCggGBolHBUVITEhJSkrLi4uFx8zODMsNygtLiwBCgoKDg0OGxAQGiwkICQvLDUrLCwsLCwsLCwsLCwsLCwsLCwsLCwsLCwsLCwsLCwsLCwsLCwsLCwsLCwsLDcsLP/AABEIAJEAxAMBIgACEQEDEQH/xAAcAAABBQEBAQAAAAAAAAAAAAAEAgMFBgcAAQj/xAA6EAABAwIEBAQDBwIGAwAAAAABAAIRAyEEBRIxBkFRYRMicZGBobEHFCMyUsHwQvEkM2Jy0eEVgrL/xAAaAQACAwEBAAAAAAAAAAAAAAABAwIEBQAG/8QAJREAAgICAgICAgMBAAAAAAAAAAECEQMhEjEEQRMiMlFDYXEj/9oADAMBAAIRAxEAPwBNCkCE6MMOaThBICkGUXWsSPdeYo34pNA9PBAoluTyp3B0QBJbCMaG8lFthpIqpyq+y8fk/ZWqBzCSR2Q2GkVGngLxCKbk/ZWEU2zMXT4iNrLm2DRXGZODyT7ciHRWWhRHJECkOfK65JsTPIkVF2RCdlH5iyjSJBgkchsPUqdz7Mw/8Ok6xBl4jewDR6kxKoVfKqr4e52locZ1A7AkH1uITo479lnDjUlcg5mPpAw5sDqO9xZTeX5dSrCabg7r1HqqtnWUOqFsOYwaWHcToiBAG+0zsVGZO6vhH+I15Ja4QNmloMOk7TB29U1YL9hnji1aNDfkQmIXjsiHRWTIMybiGAtYQY89oDXRt3mJ+IReKw99rfzdJlja2U/l+3FlKqZLawQdXKyBJFld30YQWLo6hCU7LEZJlMGXk8k4zK3dFaaeDARDKI5KNBtFTblTuiU/Ko3EK3Cmk4ikCLqasGm+iofc29ENjaVNjSTueynsdh2tH0VTzkmDZOxxtgmkkU3MseW1CA4wvVFZo78Qrxa0cSoz3NGr5cJVjwZiIVdy9WbAVZiyxjRiFteU6ymDtZPU2A8k8KQ9FBkZTAns6rzw4RhoheGkgD5AXRO6XSo9EQGSlspdCuA5jmH6EJ7GVxSZqcPL/Ueg6nsk0GGfiEa5sgg7EEHunY426KeSWzJsZWHiP8NwDA52lwgHQTqJmOY7Kk42jUdV8/iVKbXDU5oc4X5Bvrb4K55jSFKtUpknS2o4iS2ZBIBLjNonmFK4Gm7QyA5xvqLKLyHgghoDzZsW9lYi+L6NT5kor/CqcXZWw0qRZRdqIaGENsG7w+fygF7h1kKp4bBOGuSWOBIaADYt8xcY3EBw9TPJaXXwVQeIS15Dj5fI3yRcGJMu2+AFlVM4xLabm6w5sNMnTZzv6XEgQPhCfCb6og3Sqy//AGXZo9+GZTLfxC95cYgNaInUJ/NNotutBLJ3VJ+y6gx1J1dpY4vhpcILi5s6tR7+XdXqLoyxtxsy87XN0ReJZFkI7DdVJ4kHp29kLUWbkjTH45ugVrAvfCTgalhLGcxn7uvH4UHclEwkubKNnKbvsjsRhmgbD43VN4haCCr1iKNlTM/oCDdPx9k5PRkObj8Qrk7nbIqn+dV4tiL0Z7WzUcArDgG+vsoLKVYsO/TuSsM1I9Ethmd0WKfdBUK4RrKnZRYnJdnnhpLqfdKNQ9PmunqhQvY01ifZS7poEBPseeQRoMmxzDU4O/P9kaWhAMqwd+6RnGKLKNRw5NJEfJXfHKuRP2ZFl1EVs7qVKpLg2rUeGmSwBrdLYB6H6Kd4p+0CpSqeHQax14P4dR+wlwlrhtzgGFR+Fs4c2u6uS1zdd/N5ocS3V6FwK1NmEoVy1+kxvANrxPLorOVpT+w/HHlHRAZ9xLUp4RtUNGuodIEOIDvTf4LO8Zm1V5isDPmGl1IsBIuWtPJw7rS+O8VQ8JrWuZqbWEsBGphLeYix236qBzjwBS1+HNQiLkmJF4B2XY5KK6Gu5Ef9iGb1KeOdh5/CqB50k2D27EdzsvoNgXyxwVWIzBjgdILp8vIT9f8AlfUFB9lYnKnszpITiXD5oCt6hPV6l7jv8UM8hY+bctFjHHR6B3CW2Oyb+C7Uk0Moej0XoATIcu8RGjuInFMsbqlZ+yJurnVIIKpnELLGE3H2M6iZHnv+cf51Xq8zs/in+dVy1YrRUNKy9WrAv1CCqtlzVZsJ5RdY1GjELoPgwFIhyi6L7yjg9FoE9j2pcT3QzqiQ56FEKCHV4SMRjNLZPOAOpJsGjvug6tWO6BzjDVS+k9kFtM+YTtcE/GwCZGNhpFkoxvz/AJKC4tefudXTzAbfaHECfS66nXlzRNnTHwAP0QXGGOY3CupuP54aOu8mPgCm4dSEZoas+baGI01Q6SQ13X+kFbFlvEQpUTp8xAGlouSTER2v8ljtfBkmo5t2sJnqBqMGOisXCeJexo1CWEkNPNjhePQlauaCkrK2DI4uixZ/h6z3Co8NFexZZ5a0c2uJEEmTf0hRmMzIPpFrxoqNsWAGCebmn9MclOYziO7aTntJNvS0+bpvzVN4mxIc8spCQ1oc93X/AKulQg3pofPIlbQngl/+OptJhrn3P+kB0/UL6jBECO3p2uvkTK3ObVaWXdIi0j+cl9EfZznv3jDEPcCWPcwXvAj9zZHylSsr4/sW/wAT9Vvogq9UF+gRMEmNwJA+FyPmiieW4UXlrA576gBEOc0TvEzfr27QsmrLEdBwYQLGUhL0TsYSSYsQo0TQlzV5CUUkBCgjdZphVHiJpANlcHqDzqNJTIaYX0YdnJ/FP86rk5xKB47o/lyvFrR6Kbs03KwpmTaVAYKrpupTDZqAYcJWPFbNJdEsxvXkiQ+yGqOBALYgrrwjJBaCDUXCpyQJKdpOQBQ9SpanNHU3625BQOaYxpqOeC6jVYfN5gGvYJBgGzj2PXnym3P2hOZxgKdeg5xADmjfnIvCZAi9OyNwNZ00y8yS8xAA8haeSoH2p5rNcBjvKIE8mubOqR3UnmPEHh06QJgsDufYtCqFOp49dpcWeYkxzN5DnCOfQ7wrmFJPk/QvNFyjSK++mZgGzrSznsXFw7zzstb4M4SAwjWuuT5uok3t8lH5Hwr4bjVfp1OdIj+nYkQe0n2Wn5bmNIsaDDHQJbt2Mco/6RzeQpaQnHi4bZmua8HNaSdIM+4Ua7httNjhEawfWD6rYKj6Lp8zDF9xb1+KjMc7DH8zmkm1rnpFkuORrsY4pro+cKtB1CsRIln9tusGVd+CM2NAMuYLnaiBBJguJ81vf25p/PshZVxBfRaQxhkgi8t378wL9FXc+qeCdLXETDonyzNiBy2IVt5I5agJhicG2fQP/kQaGsOHmbbleJM9IAJ+Ca4dJNBjjMul5kyZeS7eB16LE+HMVW+7VKz6mprXBoY55/S5z3ASNgGj/wBiFpHCnFLa7LEB4AtaCIiQFn5MLhosqKasvAeDzgrnHr7qGZj53TzMYR3SKZDiGuHQpl+JjdJbigd0zWrey5RJLXYnEY5p5qtcQYzyG6k8Xpd2VUz3D2MFPxxVgk9Gb5w+apXJOZMPiHb3XLQRTaZo7asBI8S8pBcvJWNZpEzgM2cIBiCp6pirKlMcinY4xCNhsn24wSixU6KnjEkGUbQzYxC5BLHSrCYUx4YbQcTfUCe1lB8N0vFqA8hf22+anc0rj7uNNrR6EclYjClYmU+UlAwnjWNRBMDXHwDZPzIUflOkRUe68gMZN4bsT8JUjxnR/K87ajyMFzhM94DRbuorI8Aa1YNE6JlziOXp3V6NfFsFVkNXwmZB1Km/ZxAG9iTtIPbTt1UrgaFQgNHN5dYQdUS5tyN51RHMKIqYIU6Q0tOphEauovb/AExzmw6c7hkmUBzRWPkLyHkNMy4iNUkbRt8Ot89JNnZWkrIjGZRWLpDKgEh1hJJHJ3LTfl6oXE5fVp0w5zHCD267e5CsuZga2BuIePNDgD8z2tyQnFGCBw7qniPc1ouWyXAT+aC68W2unVGhayO0Vd7GNa7WYHp5gZkz+owCewCyniWsKlZxa10WAmRDeQiPmtDzHC1Koc9urSQNJdGohgjUY2klpidgs6yrKqlfEtpmfM/S4kzpiS75DdO8dJNyGz3S/YXm7RSwVKmLOePEPo8kgdZhrPdRXDuYOp1RDiP5sUTxdjfErOgjSHEN/wBo8rfoVX2Ph0jkVajBOG/ZUy5XHJo2jB8QBzRJvzUnh86AO9isdo4x8eUyiqefObYqm8AxZDa6WPaeaTWxkBZXg+JyIk2R1fiYxY3CV8Lsnei4YvMRyKruY5mYiZlVLHcQvMEHdDUcY5xueafHFQpzvQ3mJ85XJvG1PMuT0KNIhILkpz0M+qsNujTHjUCScQEE6oha2LARSk+jtEi7EhN+Nqc1rd3ODR6kwoJ2Pnmi8nr/AOIozca2+03Tlia2yHLZtfA+G00RIGoagbdyR8io/iKlUa802gltYgsA5OsHj9/dS/DGKbqdTm+mfW5B+Raj83adDNNjqaJi4Y5wD46WVzHU4Ipzfx5GzPuMOHB4DSYBoBrnfHXqIt/rHsq5gcVhMKAS8EuEyATLieXNxv0j03Wl8Q0PE+8MOzqen3BXztgSW1Y066motvMB0xtzU5YuXvQ7B5EmuP8AZp2Wtq4+s0CW0nH+qA5wAuCBs0fMxPbXjTinpbaGwPaypn2d4Esph7940ie35j7/ACCmOLs0dSZoZE1AYu4GxBIEDpPRVuOuiOafKdIVVouIZEOLSb26EX+KOwOHBa8EgtdIIBkSd/7LOq2c1ZbptEy1stEXiSem0kBLyPiJ7K7niND/AClo2J1eVwjnFpi8yowxtO7JTviTtXDBralMNh1PS2xMOaJcz4Xj4XWZUXNw+IxdZrYlrm0jP5alQ3tMiBrgwbQea0Xi7EGjiw6S0VaQG0jWJE9doWa8W5g6m1zGxpqF5jSdzpbIJ/M0gE3nkp4U+biNjL62yi5rVa550TGwncgACfU3PxQCIxFTV68+hQ5WvHoysjuTZK5EfMR1HzTOYmHlLyV0O9kjM41XSv5BvL/noYbiE+MUDugYXiY4JkVmkg2s5tromi8ESo2mJTrXEeUKEoao5TthFV8mZXJJb0XiFB2aVWqIOtVAQtbFKMrYolYsMTkzT5UF4rGQo19QlJmd14rkIKItys4BSWUVf8RSPRwUaxE5e78VnqjJaBF7NSwWbjD1aVQCWt8rwObahaCQNrbrQ6zw6k5zTILQWnlG4IWQ42oHMAANwQHTYy0G3YabrUMmrh+EYW7Fg/sl+NaTTB5kVaZH4fMG13nSbuuRG3UHvYrL8PkYGPraZ1eK8N9SZP1PstAyGhpxT2nk4x31XH1QrsLozWqNIghjwf8AeAD9CrEk5LRVxT4NlyyTCeHSYz9IAlF5llFOuAKgNtocRzn+eqEwbrD1P1UtTqJU16IW3soHEHDhpl2mk6o0/kIu4Ex5XAfXa6keDOEW4emHV2h1YnV1FPk0DlIHPuQrf4iHr1bW6SoxjbGyySkqZW+N8t8drA3/ADGubHdpMOHtPoqRxpkdGo5sanCm1jAGmGtayd3H+rzEn1V1z90kc9pBdoZp5eI/k2eQuVRuIc4ouPhh3j1RfRS8tFreljfvPsukmpXEs+P+Ksy3iHKPu1YtPmYbsMi4791ERJ5BXviGp4lOmalNoYwkwIB08xa+0pzG8LUGNZqYQXgkFpvPmEFpt/Sdu3VXcfkLgmxGXxm51H2UzKvzFJxol/opavlraNUtbUDhFjEHfa3aD8VDYgxUd6lSi+U7QlwcNSEWS9AIQznXTjHptOgKUW6ZzxBS8MJ9U1UMonCUzuhLojVy0LLYXJ15ErkuxlE1iCUIURiHDr802KtLr9FSjdFxjaQanZEDE0up9wkvrUzz/wDnZT3+gWNkyl4Z8OBTLqrZsfcpQqjqi0Rutl3y12vD3IlgPboQO/NT32c5xUh9AkFjD5esG+87XIWe5VmjWjS7Y+kSNrFEYDPBRqamnff4bH6pMIOEnobnyRyRNrwVBpxIfO7YN+bdj7H5IfOXMGY238KnPu+PkVmL+OoeHtLg5u0WB9ey8o8WE1X1qhlzyT6WAAHYAKwm16KLgbJhK0WnmfhaUcMRA3+fuskw/Gjd9XT3TjuN2/q7f9qL2CqNYOJA5iw/YH91F4vM4Bgi0R69Fm+K4vBvqkA3GqJG37ITFcXtLmwYY2+9/wC6gkw0SHG+bU62qkAHO8QNPMhkCBv5TqcTN+Sp+OxNWhRc1jabNR8xaz8Q+YAAvJNo5WCU7MGGqah/MWuJmPzukAiOghDZrmoqaulvcR/wpRTXosxkkkkIwdPEVKGtrWOEPbBbFh0gi91dMzq6qOCdF3Uw4/HXPpzURw5mrGUA0kWc4/QJOZ5ux3gifKxpEW/UY+pQyJuLSQIZPum/RDcRR4wIi4kRadRmfkFWa9OXOPQqw5jXa5wNtu3KB+yhHNs6OqdhtRIZ5cpWAmj0TREJ/VBSnEFWU2I4J9DFFslSVFkbpnD0UVUAS5yt0SUOPYPV3XLnuErkABuN3PqVHrlyjDotT6G+aWF4uTRUOxISjsuXIHS6G2ckpy5ci+xT6EHdOU+S9XLmH2dz+CQzcLlyBE9d+/7rx/7rlyJx70XgXLlwGPUtlzuX85lcuXPo5diH/wDH7Lynz9V6uQXRzGX7rxy5cpnRDMCl4pcuSX+Q6fQKuXLk0Uf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038" y="-661988"/>
            <a:ext cx="1866900" cy="1381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4692" name="AutoShape 4" descr="data:image/jpeg;base64,/9j/4AAQSkZJRgABAQAAAQABAAD/2wCEAAkGBxQTEhUUEhQVFhUUGBQXGBgYFBQYFBcUFRgWFhUUFRYYHCggGBolHBUVITEhJSkrLi4uFx8zODMsNygtLiwBCgoKDg0OGxAQGiwkICQvLDUrLCwsLCwsLCwsLCwsLCwsLCwsLCwsLCwsLCwsLCwsLCwsLCwsLCwsLCwsLDcsLP/AABEIAJEAxAMBIgACEQEDEQH/xAAcAAABBQEBAQAAAAAAAAAAAAAEAgMFBgcAAQj/xAA6EAABAwIEBAQDBwIGAwAAAAABAAIRAyEEBRIxBkFRYRMicZGBobEHFCMyUsHwQvEkM2Jy0eEVgrL/xAAaAQACAwEBAAAAAAAAAAAAAAABAwIEBQAG/8QAJREAAgICAgICAgMBAAAAAAAAAAECEQMhEjEEQRMiMlFDYXEj/9oADAMBAAIRAxEAPwBNCkCE6MMOaThBICkGUXWsSPdeYo34pNA9PBAoluTyp3B0QBJbCMaG8lFthpIqpyq+y8fk/ZWqBzCSR2Q2GkVGngLxCKbk/ZWEU2zMXT4iNrLm2DRXGZODyT7ciHRWWhRHJECkOfK65JsTPIkVF2RCdlH5iyjSJBgkchsPUqdz7Mw/8Ok6xBl4jewDR6kxKoVfKqr4e52locZ1A7AkH1uITo479lnDjUlcg5mPpAw5sDqO9xZTeX5dSrCabg7r1HqqtnWUOqFsOYwaWHcToiBAG+0zsVGZO6vhH+I15Ja4QNmloMOk7TB29U1YL9hnji1aNDfkQmIXjsiHRWTIMybiGAtYQY89oDXRt3mJ+IReKw99rfzdJlja2U/l+3FlKqZLawQdXKyBJFld30YQWLo6hCU7LEZJlMGXk8k4zK3dFaaeDARDKI5KNBtFTblTuiU/Ko3EK3Cmk4ikCLqasGm+iofc29ENjaVNjSTueynsdh2tH0VTzkmDZOxxtgmkkU3MseW1CA4wvVFZo78Qrxa0cSoz3NGr5cJVjwZiIVdy9WbAVZiyxjRiFteU6ymDtZPU2A8k8KQ9FBkZTAns6rzw4RhoheGkgD5AXRO6XSo9EQGSlspdCuA5jmH6EJ7GVxSZqcPL/Ueg6nsk0GGfiEa5sgg7EEHunY426KeSWzJsZWHiP8NwDA52lwgHQTqJmOY7Kk42jUdV8/iVKbXDU5oc4X5Bvrb4K55jSFKtUpknS2o4iS2ZBIBLjNonmFK4Gm7QyA5xvqLKLyHgghoDzZsW9lYi+L6NT5kor/CqcXZWw0qRZRdqIaGENsG7w+fygF7h1kKp4bBOGuSWOBIaADYt8xcY3EBw9TPJaXXwVQeIS15Dj5fI3yRcGJMu2+AFlVM4xLabm6w5sNMnTZzv6XEgQPhCfCb6og3Sqy//AGXZo9+GZTLfxC95cYgNaInUJ/NNotutBLJ3VJ+y6gx1J1dpY4vhpcILi5s6tR7+XdXqLoyxtxsy87XN0ReJZFkI7DdVJ4kHp29kLUWbkjTH45ugVrAvfCTgalhLGcxn7uvH4UHclEwkubKNnKbvsjsRhmgbD43VN4haCCr1iKNlTM/oCDdPx9k5PRkObj8Qrk7nbIqn+dV4tiL0Z7WzUcArDgG+vsoLKVYsO/TuSsM1I9Ethmd0WKfdBUK4RrKnZRYnJdnnhpLqfdKNQ9PmunqhQvY01ifZS7poEBPseeQRoMmxzDU4O/P9kaWhAMqwd+6RnGKLKNRw5NJEfJXfHKuRP2ZFl1EVs7qVKpLg2rUeGmSwBrdLYB6H6Kd4p+0CpSqeHQax14P4dR+wlwlrhtzgGFR+Fs4c2u6uS1zdd/N5ocS3V6FwK1NmEoVy1+kxvANrxPLorOVpT+w/HHlHRAZ9xLUp4RtUNGuodIEOIDvTf4LO8Zm1V5isDPmGl1IsBIuWtPJw7rS+O8VQ8JrWuZqbWEsBGphLeYix236qBzjwBS1+HNQiLkmJF4B2XY5KK6Gu5Ef9iGb1KeOdh5/CqB50k2D27EdzsvoNgXyxwVWIzBjgdILp8vIT9f8AlfUFB9lYnKnszpITiXD5oCt6hPV6l7jv8UM8hY+bctFjHHR6B3CW2Oyb+C7Uk0Moej0XoATIcu8RGjuInFMsbqlZ+yJurnVIIKpnELLGE3H2M6iZHnv+cf51Xq8zs/in+dVy1YrRUNKy9WrAv1CCqtlzVZsJ5RdY1GjELoPgwFIhyi6L7yjg9FoE9j2pcT3QzqiQ56FEKCHV4SMRjNLZPOAOpJsGjvug6tWO6BzjDVS+k9kFtM+YTtcE/GwCZGNhpFkoxvz/AJKC4tefudXTzAbfaHECfS66nXlzRNnTHwAP0QXGGOY3CupuP54aOu8mPgCm4dSEZoas+baGI01Q6SQ13X+kFbFlvEQpUTp8xAGlouSTER2v8ljtfBkmo5t2sJnqBqMGOisXCeJexo1CWEkNPNjhePQlauaCkrK2DI4uixZ/h6z3Co8NFexZZ5a0c2uJEEmTf0hRmMzIPpFrxoqNsWAGCebmn9MclOYziO7aTntJNvS0+bpvzVN4mxIc8spCQ1oc93X/AKulQg3pofPIlbQngl/+OptJhrn3P+kB0/UL6jBECO3p2uvkTK3ObVaWXdIi0j+cl9EfZznv3jDEPcCWPcwXvAj9zZHylSsr4/sW/wAT9Vvogq9UF+gRMEmNwJA+FyPmiieW4UXlrA576gBEOc0TvEzfr27QsmrLEdBwYQLGUhL0TsYSSYsQo0TQlzV5CUUkBCgjdZphVHiJpANlcHqDzqNJTIaYX0YdnJ/FP86rk5xKB47o/lyvFrR6Kbs03KwpmTaVAYKrpupTDZqAYcJWPFbNJdEsxvXkiQ+yGqOBALYgrrwjJBaCDUXCpyQJKdpOQBQ9SpanNHU3625BQOaYxpqOeC6jVYfN5gGvYJBgGzj2PXnym3P2hOZxgKdeg5xADmjfnIvCZAi9OyNwNZ00y8yS8xAA8haeSoH2p5rNcBjvKIE8mubOqR3UnmPEHh06QJgsDufYtCqFOp49dpcWeYkxzN5DnCOfQ7wrmFJPk/QvNFyjSK++mZgGzrSznsXFw7zzstb4M4SAwjWuuT5uok3t8lH5Hwr4bjVfp1OdIj+nYkQe0n2Wn5bmNIsaDDHQJbt2Mco/6RzeQpaQnHi4bZmua8HNaSdIM+4Ua7httNjhEawfWD6rYKj6Lp8zDF9xb1+KjMc7DH8zmkm1rnpFkuORrsY4pro+cKtB1CsRIln9tusGVd+CM2NAMuYLnaiBBJguJ81vf25p/PshZVxBfRaQxhkgi8t378wL9FXc+qeCdLXETDonyzNiBy2IVt5I5agJhicG2fQP/kQaGsOHmbbleJM9IAJ+Ca4dJNBjjMul5kyZeS7eB16LE+HMVW+7VKz6mprXBoY55/S5z3ASNgGj/wBiFpHCnFLa7LEB4AtaCIiQFn5MLhosqKasvAeDzgrnHr7qGZj53TzMYR3SKZDiGuHQpl+JjdJbigd0zWrey5RJLXYnEY5p5qtcQYzyG6k8Xpd2VUz3D2MFPxxVgk9Gb5w+apXJOZMPiHb3XLQRTaZo7asBI8S8pBcvJWNZpEzgM2cIBiCp6pirKlMcinY4xCNhsn24wSixU6KnjEkGUbQzYxC5BLHSrCYUx4YbQcTfUCe1lB8N0vFqA8hf22+anc0rj7uNNrR6EclYjClYmU+UlAwnjWNRBMDXHwDZPzIUflOkRUe68gMZN4bsT8JUjxnR/K87ajyMFzhM94DRbuorI8Aa1YNE6JlziOXp3V6NfFsFVkNXwmZB1Km/ZxAG9iTtIPbTt1UrgaFQgNHN5dYQdUS5tyN51RHMKIqYIU6Q0tOphEauovb/AExzmw6c7hkmUBzRWPkLyHkNMy4iNUkbRt8Ot89JNnZWkrIjGZRWLpDKgEh1hJJHJ3LTfl6oXE5fVp0w5zHCD267e5CsuZga2BuIePNDgD8z2tyQnFGCBw7qniPc1ouWyXAT+aC68W2unVGhayO0Vd7GNa7WYHp5gZkz+owCewCyniWsKlZxa10WAmRDeQiPmtDzHC1Koc9urSQNJdGohgjUY2klpidgs6yrKqlfEtpmfM/S4kzpiS75DdO8dJNyGz3S/YXm7RSwVKmLOePEPo8kgdZhrPdRXDuYOp1RDiP5sUTxdjfErOgjSHEN/wBo8rfoVX2Ph0jkVajBOG/ZUy5XHJo2jB8QBzRJvzUnh86AO9isdo4x8eUyiqefObYqm8AxZDa6WPaeaTWxkBZXg+JyIk2R1fiYxY3CV8Lsnei4YvMRyKruY5mYiZlVLHcQvMEHdDUcY5xueafHFQpzvQ3mJ85XJvG1PMuT0KNIhILkpz0M+qsNujTHjUCScQEE6oha2LARSk+jtEi7EhN+Nqc1rd3ODR6kwoJ2Pnmi8nr/AOIozca2+03Tlia2yHLZtfA+G00RIGoagbdyR8io/iKlUa802gltYgsA5OsHj9/dS/DGKbqdTm+mfW5B+Raj83adDNNjqaJi4Y5wD46WVzHU4Ipzfx5GzPuMOHB4DSYBoBrnfHXqIt/rHsq5gcVhMKAS8EuEyATLieXNxv0j03Wl8Q0PE+8MOzqen3BXztgSW1Y066motvMB0xtzU5YuXvQ7B5EmuP8AZp2Wtq4+s0CW0nH+qA5wAuCBs0fMxPbXjTinpbaGwPaypn2d4Esph7940ie35j7/ACCmOLs0dSZoZE1AYu4GxBIEDpPRVuOuiOafKdIVVouIZEOLSb26EX+KOwOHBa8EgtdIIBkSd/7LOq2c1ZbptEy1stEXiSem0kBLyPiJ7K7niND/AClo2J1eVwjnFpi8yowxtO7JTviTtXDBralMNh1PS2xMOaJcz4Xj4XWZUXNw+IxdZrYlrm0jP5alQ3tMiBrgwbQea0Xi7EGjiw6S0VaQG0jWJE9doWa8W5g6m1zGxpqF5jSdzpbIJ/M0gE3nkp4U+biNjL62yi5rVa550TGwncgACfU3PxQCIxFTV68+hQ5WvHoysjuTZK5EfMR1HzTOYmHlLyV0O9kjM41XSv5BvL/noYbiE+MUDugYXiY4JkVmkg2s5tromi8ESo2mJTrXEeUKEoao5TthFV8mZXJJb0XiFB2aVWqIOtVAQtbFKMrYolYsMTkzT5UF4rGQo19QlJmd14rkIKItys4BSWUVf8RSPRwUaxE5e78VnqjJaBF7NSwWbjD1aVQCWt8rwObahaCQNrbrQ6zw6k5zTILQWnlG4IWQ42oHMAANwQHTYy0G3YabrUMmrh+EYW7Fg/sl+NaTTB5kVaZH4fMG13nSbuuRG3UHvYrL8PkYGPraZ1eK8N9SZP1PstAyGhpxT2nk4x31XH1QrsLozWqNIghjwf8AeAD9CrEk5LRVxT4NlyyTCeHSYz9IAlF5llFOuAKgNtocRzn+eqEwbrD1P1UtTqJU16IW3soHEHDhpl2mk6o0/kIu4Ex5XAfXa6keDOEW4emHV2h1YnV1FPk0DlIHPuQrf4iHr1bW6SoxjbGyySkqZW+N8t8drA3/ADGubHdpMOHtPoqRxpkdGo5sanCm1jAGmGtayd3H+rzEn1V1z90kc9pBdoZp5eI/k2eQuVRuIc4ouPhh3j1RfRS8tFreljfvPsukmpXEs+P+Ksy3iHKPu1YtPmYbsMi4791ERJ5BXviGp4lOmalNoYwkwIB08xa+0pzG8LUGNZqYQXgkFpvPmEFpt/Sdu3VXcfkLgmxGXxm51H2UzKvzFJxol/opavlraNUtbUDhFjEHfa3aD8VDYgxUd6lSi+U7QlwcNSEWS9AIQznXTjHptOgKUW6ZzxBS8MJ9U1UMonCUzuhLojVy0LLYXJ15ErkuxlE1iCUIURiHDr802KtLr9FSjdFxjaQanZEDE0up9wkvrUzz/wDnZT3+gWNkyl4Z8OBTLqrZsfcpQqjqi0Rutl3y12vD3IlgPboQO/NT32c5xUh9AkFjD5esG+87XIWe5VmjWjS7Y+kSNrFEYDPBRqamnff4bH6pMIOEnobnyRyRNrwVBpxIfO7YN+bdj7H5IfOXMGY238KnPu+PkVmL+OoeHtLg5u0WB9ey8o8WE1X1qhlzyT6WAAHYAKwm16KLgbJhK0WnmfhaUcMRA3+fuskw/Gjd9XT3TjuN2/q7f9qL2CqNYOJA5iw/YH91F4vM4Bgi0R69Fm+K4vBvqkA3GqJG37ITFcXtLmwYY2+9/wC6gkw0SHG+bU62qkAHO8QNPMhkCBv5TqcTN+Sp+OxNWhRc1jabNR8xaz8Q+YAAvJNo5WCU7MGGqah/MWuJmPzukAiOghDZrmoqaulvcR/wpRTXosxkkkkIwdPEVKGtrWOEPbBbFh0gi91dMzq6qOCdF3Uw4/HXPpzURw5mrGUA0kWc4/QJOZ5ux3gifKxpEW/UY+pQyJuLSQIZPum/RDcRR4wIi4kRadRmfkFWa9OXOPQqw5jXa5wNtu3KB+yhHNs6OqdhtRIZ5cpWAmj0TREJ/VBSnEFWU2I4J9DFFslSVFkbpnD0UVUAS5yt0SUOPYPV3XLnuErkABuN3PqVHrlyjDotT6G+aWF4uTRUOxISjsuXIHS6G2ckpy5ci+xT6EHdOU+S9XLmH2dz+CQzcLlyBE9d+/7rx/7rlyJx70XgXLlwGPUtlzuX85lcuXPo5diH/wDH7Lynz9V6uQXRzGX7rxy5cpnRDMCl4pcuSX+Q6fQKuXLk0Uf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038" y="-661988"/>
            <a:ext cx="1866900" cy="1381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14696" name="Picture 8" descr="https://encrypted-tbn1.gstatic.com/images?q=tbn:ANd9GcRP8nY824ew72m82FK_cyog9HsRyPNL3dGEQMoj0NrzXppZQ7q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Pravokutnik 5"/>
          <p:cNvSpPr/>
          <p:nvPr/>
        </p:nvSpPr>
        <p:spPr>
          <a:xfrm>
            <a:off x="0" y="1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hr-HR" sz="4400" b="1" i="1" dirty="0" smtClean="0">
                <a:solidFill>
                  <a:schemeClr val="accent6">
                    <a:lumMod val="75000"/>
                  </a:schemeClr>
                </a:solidFill>
                <a:latin typeface="Broadway" pitchFamily="82" charset="0"/>
              </a:rPr>
              <a:t>NEDJELJA  KRISTA  KRALJA</a:t>
            </a:r>
            <a:endParaRPr lang="hr-HR" sz="4400" b="1" i="1" dirty="0">
              <a:solidFill>
                <a:schemeClr val="accent6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683568" y="5301208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bg1"/>
                </a:solidFill>
              </a:rPr>
              <a:t>Sjest će na prijestolje slave svoje i razlučiti jedne od drugih.</a:t>
            </a:r>
            <a:endParaRPr lang="hr-HR" sz="4000" b="1" dirty="0" smtClean="0">
              <a:solidFill>
                <a:schemeClr val="bg1"/>
              </a:solidFill>
            </a:endParaRPr>
          </a:p>
          <a:p>
            <a:pPr algn="ctr"/>
            <a:endParaRPr lang="hr-HR" sz="2800" b="1" dirty="0">
              <a:latin typeface="Engravers MT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s2.pticica.com/foto/0000189827_l_0_CmwAv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0"/>
            <a:ext cx="4860032" cy="6858000"/>
          </a:xfrm>
          <a:prstGeom prst="rect">
            <a:avLst/>
          </a:prstGeom>
          <a:noFill/>
        </p:spPr>
      </p:pic>
      <p:sp>
        <p:nvSpPr>
          <p:cNvPr id="4" name="Pravokutnik 3"/>
          <p:cNvSpPr/>
          <p:nvPr/>
        </p:nvSpPr>
        <p:spPr>
          <a:xfrm>
            <a:off x="0" y="0"/>
            <a:ext cx="4283968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600" b="1" dirty="0" smtClean="0"/>
              <a:t> ” Krist uskrsnu od mrtvih, prvina usnulih! Doista po čovjeku smrt, po Čovjeku i uskrsnuće od mrtvih! Jer kao što u Adamu svi umiru, tako će i u Kristu svi biti oživljeni.</a:t>
            </a:r>
            <a:r>
              <a:rPr lang="hr-HR" sz="4000" dirty="0" smtClean="0"/>
              <a:t> </a:t>
            </a:r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1Kor 15, 20-26.28</a:t>
            </a:r>
          </a:p>
          <a:p>
            <a:pPr algn="ctr"/>
            <a:endParaRPr lang="hr-HR" sz="3600" b="1" i="1" dirty="0" smtClean="0">
              <a:solidFill>
                <a:schemeClr val="accent2"/>
              </a:solidFill>
            </a:endParaRPr>
          </a:p>
          <a:p>
            <a:pPr algn="ctr"/>
            <a:endParaRPr lang="hr-HR" sz="36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Tx/>
              <a:buNone/>
            </a:pPr>
            <a:endParaRPr lang="hr-HR" sz="4000" b="1" dirty="0" smtClean="0"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hr-HR" sz="4000" b="1" dirty="0" smtClean="0">
                <a:latin typeface="Georgia" pitchFamily="18" charset="0"/>
              </a:rPr>
              <a:t>Aleluja Aleluja Aleluja</a:t>
            </a:r>
            <a:endParaRPr lang="hr-HR" sz="3600" b="1" dirty="0" smtClean="0">
              <a:latin typeface="Georgia" pitchFamily="18" charset="0"/>
            </a:endParaRPr>
          </a:p>
          <a:p>
            <a:pPr algn="ctr">
              <a:buFontTx/>
              <a:buNone/>
            </a:pPr>
            <a:endParaRPr lang="hr-HR" sz="3600" b="1" dirty="0" smtClean="0"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hr-HR" sz="3600" b="1" dirty="0" smtClean="0">
                <a:latin typeface="Georgia" pitchFamily="18" charset="0"/>
              </a:rPr>
              <a:t>Blagoslovljen Onaj koji dolazi u ime Gospodnje; Blagoslovljeno kraljevstvo oca našega Davida koje dolazi.</a:t>
            </a:r>
          </a:p>
          <a:p>
            <a:pPr algn="ctr">
              <a:buFontTx/>
              <a:buNone/>
            </a:pPr>
            <a:endParaRPr lang="hr-HR" sz="3600" b="1" i="1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hr-HR" sz="3600" b="1" i="1" dirty="0" smtClean="0">
                <a:solidFill>
                  <a:schemeClr val="accent2"/>
                </a:solidFill>
                <a:latin typeface="Georgia" pitchFamily="18" charset="0"/>
              </a:rPr>
              <a:t>Evanđelje po </a:t>
            </a:r>
          </a:p>
          <a:p>
            <a:pPr algn="ctr">
              <a:buNone/>
            </a:pPr>
            <a:r>
              <a:rPr lang="hr-HR" sz="3600" b="1" i="1" dirty="0" smtClean="0">
                <a:solidFill>
                  <a:schemeClr val="accent2"/>
                </a:solidFill>
                <a:latin typeface="Georgia" pitchFamily="18" charset="0"/>
              </a:rPr>
              <a:t> Mateju 25, 31-46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116013" y="2132856"/>
            <a:ext cx="6840537" cy="1872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endParaRPr lang="hr-HR" sz="4000" b="1" kern="0" dirty="0">
              <a:latin typeface="Georgia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1520" y="0"/>
            <a:ext cx="8892479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endParaRPr lang="hr-HR" sz="4000" b="1" kern="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wgHBgkIBwgKCgkLDRYPDQwMDRsUFRAWIB0iIiAdHx8kKDQsJCYxJx8fLT0tMTU3Ojo6Iys/RD84QzQ5OjcBCgoKDQwNGg8PGjclHyU3Nzc3Nzc3Nzc3Nzc3Nzc3Nzc3Nzc3Nzc3Nzc3Nzc3Nzc3Nzc3Nzc3Nzc3Nzc3Nzc3N//AABEIAIAAYAMBIgACEQEDEQH/xAAbAAACAgMBAAAAAAAAAAAAAAAEBQMGAQIHAP/EADgQAAIBAwIEAwYDBgcAAAAAAAECAwAEERIhBTFBURMiYQYycYGh0ZHh8BQVUmKxwRYjNEJjgqL/xAAaAQADAQEBAQAAAAAAAAAAAAABAgMEAAUG/8QAIhEAAgIDAAIBBQAAAAAAAAAAAAECEQMSIQRRcRMiMUFh/9oADAMBAAIRAxEAPwCmEFTgk5r3Ic6bcX4VLFdt4anQ26+npWLXgU9zgR3FsCf9ruVP1Fexaqz57SW2oq371nJ23NWlPYPjLjI/ZcEbHxvyobinshxbhcCT3CRtGzacxNqwfWlWSD5Yzw5KvVlfye5rKCSRgkaszHkFGTTfgfCVu7mVrkHwYE1MoONRJAA+uflVhgggtwRBEkY/lFJkyqDoph8Z5Fb4hDZcEuJBru2aJf4AfMftR5sNC6Yv8lP+MapG/wCxpoSPlQnEZYo7djJggD3fE05rN9SUmblhx44lb4oBDiJFjj9NeuQ/E8h8KWsTjAJ29aluHEkjOiLGp5IvSo44pJWCRjJNbYqkeXOW0rRESe5ryk5FGHhlzgEr9aJt+DM4BL79q60LTOpcS4OwB1J8DioeHxtH0k8vMtIFH3q+XMEdyhXADCq/NwctdoQgIDb6hkGvP3tHtaU7PWs4k93B6ZG4/E86nulaa0ljQ4Yipz4ROlCGYbY7flUcRSUkxtlRlc+tQfs0L0UQpGBJ4aaGlYM/ckcv60KTtvzqw8T4f4crsPeJznvQC8MklZsjG3PvVd0+snp+hPNOkK5kYIO7cvxqu8Z4gLh/CjC6FO7Lvq+dF8aW/nvf3fDbzkk40Bd3I/tUdh7KcWvLhYjbmAb5ebYLitmOMYraTPNz5JzekUIzuasnC7GH9lhljDanXLM3U5I29Ksv+A7GSGBcSRSIgEjI5bxDtk4PKs39mlvcCCIEJCoRQfShPyIy5EEPFnHshaIFIAAqRIFGwWiUTA5VIgweVQlNmhY0dPhbxlVx7+PxonyY3+dBWSoigq+QB3qWa4Qny4J61nXWbkqF9/IY2YQovxIpbAWeRkOUJ5lOQp5NGs6ZG3rUa26xjKDzZ2+9M1wCTsTcSUh8Y1A8jjrUVrGfDL6c78+4pzOMwFGXcg4oAQkRKoJAHUVL8qmM/wCGrtFADJLJEnrKQMfDNehuFkOpZImj7oQ1UnjV9N+9JFulVh70aE7KnTbv1NQQzC4GbZMIGwWXapPIWWDnS9XE8SvqUMRyAJpfewwTYkKFSeudzVdsuMyWV4tvdkywO2lZG3ZD8e1W6G2WReaYG4B3zTwkmrJZINOmI5rYJum4qIwkYNNJreQzHCnAoeZAuxO9WTszuJY7OcpGNTeZt6kjkw4PQmlMUg06euaNhflRRUbq4XluO1SBicdqWxSkP6UwgZUQliDn6VzCukUoDMxPJRj70n4hNospYQwDuhCZ2+vzprcksDo2HYdarvHi+hCmSUzkeh2xSTi3Hg8GtlZUPaa18K2hkvb2NpQAolB7f3pHFdNbytB45dHUEHsf0aN4rC0spLKZApOlWPKq000kc5ZcMM4B7b52rMsbSpmyU02HycTmMxR49RJwDy6/lXTeHXmmytmcM8nhrnJwOVcrs7qS4uUgKoAw3YrkkD7kCunW6jwY1XfyjHrVMapmfO+DIcQ1N5kxmhpLfxPO2QvQd6wkTLINSZxWk10+Maj9q0JcMnySLsdS0XFJkDFAocH0qZGxyNBDDOJuXpU6O3I8qXxy4INErJttyplRwwjYcmoW+4Qt0wLhlH8SmtoWJOKZrOWTGd6ErQYnL+NcL88qwklMkb8ziqhd8NkRh4af+gK65PwqW84lKECiMe8x5DNDcZ9kLRLYSwSStMpBYZGCvXAqORmiD9nLrKOGFysrKJSBpI6b10v2XXFhBLcxgyYwAOQ7Ul9o+CJJapNZhH8EZwyebHx5/jR/B2mhtUR9RC9T1qULch8laDu84gqnBTB5fKkN1Mpc6dh2FT3c4b39zS2Vh0rVFUY5Ma5xWVbNR5rIzq2OK5nBCOdqOgWTTkDA+NAF5QB5mx3qZJnbysT+NcrOGAOMZb8DRSSARFhkkDOTQFqNJLyZwOW3Wtr26VIlK5J5ken6FCbpDRVsne+ZI1jQhSOZ9e1B3163kBYkHelgmkXSrHc+8T3qDjFx4YjKnONzUKtlnwlS50XfhyHYn6fr+taiXwXmgc7I2Bt0PKgL2Yi7iOMEr0+Fbyy+Jch8Z8SNT86MV9wJ9Ri7fLbEkUGzZNTXBAJxQzHNaTMxxpcnoPiamgtpJTscnsKHSKSRiFUsfQZqxcGgWK21S6lYk7dTQbSQ0VbBYrC50adO3XJ5VNdaYESOFRrCAuetMppI/Mmgq2Op3oW5j85kZcZAG1Ls2F0gEXMsq4IOFHag7mZ8kZzttimqQSmDxdgOi550vmGGYlSMkbGhJ2gx4xbcytEAGBDHmaT8Wusws2okgADI9aP4nIWlGD1pFxImaBCTjAJP9aVRHcg2a713saZ3RSaxHcErAf5MfU0Baf6yRycnSB9K2ikwkJPw+tPGPRJSGEk2o71ihGfz7VMsucVQkW7hU5i1KvlJO/rVix4salV0DuBSNLb9ncSMeR5CpLzi+hTGcgkd6lJW+FU6XQme4igcgsHI283WhrjiCTqFZ9J+lV6e5bJw+aiM7OOe9MogLLPfOsQWJx4ekBTSqa5dyck571HZynSY2HPrit5cKhOmuoAtlyzMTSi8K4KgZpvcPzVVNLp4cjIG9Mkc2CxnBLcia1CnSoJ5VuVI5itScDNGhGz2461sHwRmtA4rxOaNgP/Z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1219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471592" y="3068960"/>
            <a:ext cx="3672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0" y="1"/>
            <a:ext cx="514806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400" b="1" dirty="0" smtClean="0"/>
              <a:t>’‘</a:t>
            </a:r>
            <a:r>
              <a:rPr lang="vi-VN" sz="4400" b="1" dirty="0" smtClean="0"/>
              <a:t>Dođite, blagoslovljeni Oca mojega! Primite u baštinu Kraljevstvo pripravljeno za vas od postanka svijeta!</a:t>
            </a:r>
            <a:endParaRPr lang="hr-HR" sz="44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hr-HR" sz="4000" b="1" i="1" dirty="0" smtClean="0">
                <a:solidFill>
                  <a:schemeClr val="accent2"/>
                </a:solidFill>
              </a:rPr>
              <a:t>Mt</a:t>
            </a:r>
            <a:r>
              <a:rPr lang="hr-HR" sz="4000" b="1" i="1" dirty="0" smtClean="0">
                <a:solidFill>
                  <a:schemeClr val="accent2"/>
                </a:solidFill>
                <a:latin typeface="Georgia" pitchFamily="18" charset="0"/>
              </a:rPr>
              <a:t> 25, 31-46</a:t>
            </a:r>
            <a:endParaRPr lang="hr-HR" sz="4000" b="1" i="1" dirty="0" smtClean="0">
              <a:solidFill>
                <a:schemeClr val="accent2"/>
              </a:solidFill>
            </a:endParaRPr>
          </a:p>
          <a:p>
            <a:endParaRPr lang="hr-HR" sz="3600" dirty="0"/>
          </a:p>
        </p:txBody>
      </p:sp>
      <p:pic>
        <p:nvPicPr>
          <p:cNvPr id="34818" name="Picture 2" descr="http://uik.hr/images/uploads/jesus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0"/>
            <a:ext cx="406794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2" name="AutoShape 2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907704" y="332656"/>
            <a:ext cx="5688632" cy="652534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286000" y="266596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/>
          </a:p>
        </p:txBody>
      </p:sp>
      <p:sp>
        <p:nvSpPr>
          <p:cNvPr id="28676" name="AutoShape 4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692696"/>
            <a:ext cx="9144000" cy="4467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4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Slava, tebi Kriste!</a:t>
            </a:r>
            <a:endParaRPr lang="hr-HR" sz="4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0"/>
            <a:ext cx="457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 smtClean="0"/>
              <a:t>’Zaista, kažem vam, što god ne učiniste jednomu od ovih najmanjih, ni meni ne učiniste.’ I otići će ovi u muku vječnu, a pravednici u život vječni.«</a:t>
            </a:r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  <a:latin typeface="Georgia" pitchFamily="18" charset="0"/>
              </a:rPr>
              <a:t>Mt 25, 31-46</a:t>
            </a:r>
            <a:endParaRPr lang="hr-HR" sz="3600" b="1" dirty="0"/>
          </a:p>
        </p:txBody>
      </p:sp>
      <p:pic>
        <p:nvPicPr>
          <p:cNvPr id="33794" name="Picture 2" descr="http://rosarioonline.altervista.org/imagestyle/cristo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0"/>
            <a:ext cx="428396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539750" y="333375"/>
            <a:ext cx="8064500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52413" algn="l"/>
              </a:tabLst>
            </a:pPr>
            <a:r>
              <a:rPr lang="it-IT" sz="2600" b="1" dirty="0">
                <a:latin typeface="Georgia" pitchFamily="18" charset="0"/>
              </a:rPr>
              <a:t> </a:t>
            </a:r>
            <a:r>
              <a:rPr lang="hr-HR" sz="2600" b="1" dirty="0">
                <a:latin typeface="Georgia" pitchFamily="18" charset="0"/>
              </a:rPr>
              <a:t>	</a:t>
            </a:r>
            <a:r>
              <a:rPr lang="it-IT" sz="2600" b="1" dirty="0">
                <a:latin typeface="Georgia" pitchFamily="18" charset="0"/>
              </a:rPr>
              <a:t> </a:t>
            </a:r>
            <a:r>
              <a:rPr lang="hr-HR" sz="2600" b="1" dirty="0">
                <a:latin typeface="Georgia" pitchFamily="18" charset="0"/>
              </a:rPr>
              <a:t> </a:t>
            </a:r>
            <a:r>
              <a:rPr lang="hr-HR" sz="2600" b="1" dirty="0" smtClean="0">
                <a:latin typeface="Georgia" pitchFamily="18" charset="0"/>
              </a:rPr>
              <a:t>VJERUJEM u jednoga Boga.</a:t>
            </a:r>
            <a:endParaRPr lang="hr-HR" sz="2600" b="1" dirty="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hr-HR" sz="2600" i="1" dirty="0" smtClean="0">
                <a:latin typeface="Georgia" pitchFamily="18" charset="0"/>
              </a:rPr>
              <a:t> </a:t>
            </a:r>
            <a:r>
              <a:rPr lang="hr-HR" sz="2600" i="1" dirty="0">
                <a:latin typeface="Georgia" pitchFamily="18" charset="0"/>
              </a:rPr>
              <a:t>	  </a:t>
            </a:r>
            <a:r>
              <a:rPr lang="hr-HR" sz="2600" b="1" dirty="0" smtClean="0">
                <a:latin typeface="Georgia" pitchFamily="18" charset="0"/>
              </a:rPr>
              <a:t>Oca svemogućega, stvoritelja neba i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zemlje, svega vidljivoga i nevidljivoga.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I u jednoga Gospodina Isusa Krista,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jedinorođenoga Sina Božjega.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Rođenog od Oca prije svih vjekova.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Boga od Boga, svjetlo od svjetla,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pravoga Boga, od pravoga Boga.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Rođena, ne stvorena, </a:t>
            </a:r>
            <a:r>
              <a:rPr lang="hr-HR" sz="2600" b="1" dirty="0" err="1" smtClean="0">
                <a:latin typeface="Georgia" pitchFamily="18" charset="0"/>
              </a:rPr>
              <a:t>istobitna</a:t>
            </a:r>
            <a:r>
              <a:rPr lang="hr-HR" sz="2600" b="1" dirty="0" smtClean="0">
                <a:latin typeface="Georgia" pitchFamily="18" charset="0"/>
              </a:rPr>
              <a:t> s Ocem,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po kome je sve stvoreno.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Koji je radi nas ljudi i radi našega spasenja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sišao s nebesa.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I utjelovio se po Duhu Svetom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od Marije Djevice: i postao čovjekom.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>
                <a:latin typeface="Georgia" pitchFamily="18" charset="0"/>
              </a:rPr>
              <a:t>						            </a:t>
            </a:r>
            <a:r>
              <a:rPr lang="hr-HR" sz="2600" b="1" dirty="0" err="1">
                <a:latin typeface="Georgia" pitchFamily="18" charset="0"/>
              </a:rPr>
              <a:t>....</a:t>
            </a:r>
            <a:r>
              <a:rPr lang="hr-HR" sz="2600" b="1" dirty="0">
                <a:latin typeface="Georgia" pitchFamily="18" charset="0"/>
              </a:rPr>
              <a:t>.</a:t>
            </a:r>
            <a:endParaRPr lang="hr-HR" sz="2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ChangeArrowheads="1"/>
          </p:cNvSpPr>
          <p:nvPr/>
        </p:nvSpPr>
        <p:spPr bwMode="auto">
          <a:xfrm>
            <a:off x="468313" y="188913"/>
            <a:ext cx="8001000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Raspet također za nas: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pod Poncijem Pilatom mučen i pokopan.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uskrsnuo treći dan, po Svetom Pismu.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uzašao na nebo: sjedi s desne Ocu,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opet će doći u slavi suditi žive i mrtve, i njegovu kraljevstvu neće biti kraja.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 Duha Svetoga, Gospodina i životvorca; koji izlazi od Oca i Sina.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Koji se s Ocem i Sinom skupa časti i zajedno slavi; koji je govorio po prorocima.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 jednu svetu katoličku i apostolsku Crkvu.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Ispovijedam jedno krštenje za oproštenje grijeha.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iščekujem uskrsnuće mrtvih.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život budućega vijeka. Amen.</a:t>
            </a:r>
            <a:r>
              <a:rPr lang="it-IT" sz="2600"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ChangeArrowheads="1"/>
          </p:cNvSpPr>
          <p:nvPr/>
        </p:nvSpPr>
        <p:spPr bwMode="auto">
          <a:xfrm>
            <a:off x="0" y="256551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252413" algn="l"/>
              </a:tabLst>
            </a:pPr>
            <a:r>
              <a:rPr lang="hr-HR" sz="3600" b="1" i="1" dirty="0">
                <a:solidFill>
                  <a:srgbClr val="002060"/>
                </a:solidFill>
                <a:latin typeface="Georgia" pitchFamily="18" charset="0"/>
              </a:rPr>
              <a:t>Molitva vjernika</a:t>
            </a:r>
            <a:r>
              <a:rPr lang="it-IT" sz="3600" b="1" i="1" dirty="0">
                <a:solidFill>
                  <a:srgbClr val="002060"/>
                </a:solidFill>
                <a:latin typeface="Georgia" pitchFamily="18" charset="0"/>
              </a:rPr>
              <a:t>: </a:t>
            </a:r>
            <a:r>
              <a:rPr lang="it-IT" sz="3600" b="1" i="1" dirty="0" smtClean="0">
                <a:solidFill>
                  <a:srgbClr val="002060"/>
                </a:solidFill>
                <a:latin typeface="Georgia" pitchFamily="18" charset="0"/>
              </a:rPr>
              <a:t>.........</a:t>
            </a:r>
            <a:endParaRPr lang="hr-HR" sz="36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algn="ctr">
              <a:tabLst>
                <a:tab pos="252413" algn="l"/>
              </a:tabLst>
            </a:pPr>
            <a:endParaRPr lang="hr-HR" sz="36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>
              <a:tabLst>
                <a:tab pos="252413" algn="l"/>
              </a:tabLst>
            </a:pPr>
            <a:r>
              <a:rPr lang="hr-HR" sz="4000" b="1" i="1" dirty="0" smtClean="0"/>
              <a:t> Dođi Kraljevstvo tvoje!  </a:t>
            </a:r>
            <a:endParaRPr lang="hr-HR" sz="40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endParaRPr lang="hr-HR" sz="3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" y="2339252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16633"/>
            <a:ext cx="9144000" cy="5844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3600" b="1" u="sng" dirty="0" smtClean="0">
                <a:solidFill>
                  <a:srgbClr val="FF0000"/>
                </a:solidFill>
              </a:rPr>
              <a:t>TI, KRISTE KRALJ SI VJEKOVA </a:t>
            </a:r>
          </a:p>
          <a:p>
            <a:pPr algn="ctr"/>
            <a:r>
              <a:rPr lang="hr-HR" sz="3600" b="1" u="sng" dirty="0" smtClean="0"/>
              <a:t> </a:t>
            </a:r>
            <a:endParaRPr lang="hr-HR" sz="3600" u="sng" dirty="0" smtClean="0"/>
          </a:p>
          <a:p>
            <a:r>
              <a:rPr lang="hr-HR" sz="3600" b="1" dirty="0" smtClean="0">
                <a:solidFill>
                  <a:srgbClr val="FF0000"/>
                </a:solidFill>
              </a:rPr>
              <a:t>1.</a:t>
            </a:r>
            <a:r>
              <a:rPr lang="hr-HR" sz="3600" dirty="0" smtClean="0"/>
              <a:t> Ti, Kriste Kralj si vjekova</a:t>
            </a:r>
          </a:p>
          <a:p>
            <a:r>
              <a:rPr lang="hr-HR" sz="3600" dirty="0" smtClean="0"/>
              <a:t>     ti vladar sviju naroda,</a:t>
            </a:r>
          </a:p>
          <a:p>
            <a:r>
              <a:rPr lang="hr-HR" sz="3600" dirty="0" smtClean="0"/>
              <a:t>     ti sudac si </a:t>
            </a:r>
            <a:r>
              <a:rPr lang="hr-HR" sz="3600" dirty="0" smtClean="0"/>
              <a:t>jedincati</a:t>
            </a:r>
            <a:endParaRPr lang="hr-HR" sz="3600" dirty="0" smtClean="0"/>
          </a:p>
          <a:p>
            <a:r>
              <a:rPr lang="hr-HR" sz="3600" dirty="0" smtClean="0"/>
              <a:t>     svih umova i srdaca.</a:t>
            </a:r>
          </a:p>
          <a:p>
            <a:r>
              <a:rPr lang="hr-HR" sz="3600" b="1" dirty="0" smtClean="0"/>
              <a:t> </a:t>
            </a:r>
            <a:endParaRPr lang="hr-HR" sz="3600" dirty="0" smtClean="0"/>
          </a:p>
          <a:p>
            <a:r>
              <a:rPr lang="hr-HR" sz="3600" b="1" dirty="0" smtClean="0"/>
              <a:t>Kriste, Kralju, mir i jedinstvo</a:t>
            </a:r>
            <a:endParaRPr lang="hr-HR" sz="3600" dirty="0" smtClean="0"/>
          </a:p>
          <a:p>
            <a:r>
              <a:rPr lang="hr-HR" sz="3600" b="1" dirty="0" smtClean="0"/>
              <a:t>podaj Crkvi svojoj </a:t>
            </a:r>
            <a:r>
              <a:rPr lang="hr-HR" sz="3600" b="1" dirty="0" err="1" smtClean="0"/>
              <a:t>krščanskoj</a:t>
            </a:r>
            <a:r>
              <a:rPr lang="hr-HR" sz="3600" b="1" dirty="0" smtClean="0"/>
              <a:t>.</a:t>
            </a:r>
            <a:endParaRPr lang="hr-HR" sz="3600" dirty="0" smtClean="0"/>
          </a:p>
          <a:p>
            <a:r>
              <a:rPr lang="hr-HR" sz="3600" b="1" dirty="0" smtClean="0"/>
              <a:t> </a:t>
            </a:r>
            <a:endParaRPr lang="hr-H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10210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 bmk="OLE_LINK2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kumimoji="0" lang="hr-HR" sz="36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Kriste, mira vladaru,</a:t>
            </a:r>
            <a:endParaRPr kumimoji="0" lang="hr-HR" sz="36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pokori srca buntovna,</a:t>
            </a:r>
            <a:endParaRPr kumimoji="0" lang="hr-HR" sz="36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u jedno stado skupi sve</a:t>
            </a:r>
            <a:endParaRPr kumimoji="0" lang="hr-HR" sz="36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od tebe što odlutaše.</a:t>
            </a:r>
            <a:endParaRPr kumimoji="0" lang="hr-HR" sz="36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1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Kriste, Kralju, mir i jedinstvo</a:t>
            </a:r>
            <a:endParaRPr kumimoji="0" lang="hr-HR" sz="36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podaj Crkvi svojoj </a:t>
            </a:r>
            <a:r>
              <a:rPr kumimoji="0" lang="hr-HR" sz="3600" b="1" i="0" u="none" strike="noStrike" cap="none" normalizeH="0" baseline="0" dirty="0" err="1" smtClean="0" bmk="OLE_LIN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krščanskoj</a:t>
            </a:r>
            <a:r>
              <a:rPr kumimoji="0" lang="hr-HR" sz="3600" b="1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1182"/>
            <a:ext cx="914400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3600" b="1" u="sng" dirty="0" smtClean="0">
                <a:solidFill>
                  <a:srgbClr val="FF0000"/>
                </a:solidFill>
              </a:rPr>
              <a:t>KRIST NEK ŽIVI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dirty="0" smtClean="0"/>
              <a:t> </a:t>
            </a:r>
          </a:p>
          <a:p>
            <a:pPr lvl="0"/>
            <a:r>
              <a:rPr lang="hr-HR" sz="3600" b="1" dirty="0" smtClean="0">
                <a:solidFill>
                  <a:srgbClr val="FF0000"/>
                </a:solidFill>
              </a:rPr>
              <a:t>1.</a:t>
            </a:r>
            <a:r>
              <a:rPr lang="hr-HR" sz="3600" dirty="0" smtClean="0"/>
              <a:t> Krist </a:t>
            </a:r>
            <a:r>
              <a:rPr lang="hr-HR" sz="3600" dirty="0" err="1" smtClean="0"/>
              <a:t>nek</a:t>
            </a:r>
            <a:r>
              <a:rPr lang="hr-HR" sz="3600" dirty="0" smtClean="0"/>
              <a:t> živi, Krist </a:t>
            </a:r>
            <a:r>
              <a:rPr lang="hr-HR" sz="3600" dirty="0" err="1" smtClean="0"/>
              <a:t>nek</a:t>
            </a:r>
            <a:r>
              <a:rPr lang="hr-HR" sz="3600" dirty="0" smtClean="0"/>
              <a:t> vlada,</a:t>
            </a:r>
          </a:p>
          <a:p>
            <a:r>
              <a:rPr lang="hr-HR" sz="3600" dirty="0" smtClean="0"/>
              <a:t>    Krist Kralj neka kraljuje!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i="1" dirty="0" smtClean="0">
                <a:solidFill>
                  <a:srgbClr val="FF0000"/>
                </a:solidFill>
              </a:rPr>
              <a:t>Pripjev:</a:t>
            </a:r>
          </a:p>
          <a:p>
            <a:r>
              <a:rPr lang="hr-HR" sz="3600" dirty="0" err="1" smtClean="0"/>
              <a:t>Hosana</a:t>
            </a:r>
            <a:r>
              <a:rPr lang="hr-HR" sz="3600" dirty="0" smtClean="0"/>
              <a:t>, </a:t>
            </a:r>
            <a:r>
              <a:rPr lang="hr-HR" sz="3600" dirty="0" err="1" smtClean="0"/>
              <a:t>hosana</a:t>
            </a:r>
            <a:r>
              <a:rPr lang="hr-HR" sz="3600" dirty="0" smtClean="0"/>
              <a:t>,</a:t>
            </a:r>
          </a:p>
          <a:p>
            <a:pPr lvl="0"/>
            <a:r>
              <a:rPr lang="hr-HR" sz="3600" dirty="0" smtClean="0"/>
              <a:t>Kristu Kralju </a:t>
            </a:r>
            <a:r>
              <a:rPr lang="hr-HR" sz="3600" dirty="0" err="1" smtClean="0"/>
              <a:t>hosana</a:t>
            </a:r>
            <a:r>
              <a:rPr lang="hr-HR" sz="3600" dirty="0" smtClean="0"/>
              <a:t>! </a:t>
            </a:r>
          </a:p>
          <a:p>
            <a:pPr lvl="0"/>
            <a:endParaRPr lang="hr-HR" sz="3600" dirty="0" smtClean="0"/>
          </a:p>
          <a:p>
            <a:pPr lvl="0"/>
            <a:r>
              <a:rPr lang="hr-HR" sz="3600" b="1" dirty="0" smtClean="0">
                <a:solidFill>
                  <a:srgbClr val="FF0000"/>
                </a:solidFill>
              </a:rPr>
              <a:t>2.</a:t>
            </a:r>
            <a:r>
              <a:rPr lang="hr-HR" sz="3600" dirty="0" smtClean="0"/>
              <a:t>Kriste Kralju,  mi smo tvoji,</a:t>
            </a:r>
          </a:p>
          <a:p>
            <a:r>
              <a:rPr lang="hr-HR" sz="3600" dirty="0" smtClean="0"/>
              <a:t>   Kriste, ste Kraljem budi naš!</a:t>
            </a:r>
          </a:p>
          <a:p>
            <a:r>
              <a:rPr lang="hr-HR" sz="3600" i="1" dirty="0" smtClean="0">
                <a:solidFill>
                  <a:srgbClr val="FF0000"/>
                </a:solidFill>
              </a:rPr>
              <a:t>Pripjev:</a:t>
            </a:r>
          </a:p>
          <a:p>
            <a:endParaRPr lang="hr-HR" sz="3600" dirty="0" smtClean="0"/>
          </a:p>
          <a:p>
            <a:endParaRPr lang="hr-HR" sz="3600" dirty="0" smtClean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1196975"/>
            <a:ext cx="7235825" cy="3744913"/>
          </a:xfrm>
        </p:spPr>
        <p:txBody>
          <a:bodyPr/>
          <a:lstStyle/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Primio Gospodin žrtvu iz tvojih ruku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na hvalu i slavu svojega imena,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i na korist nama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i čitavoj svojoj svetoj Crkvi.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hr-HR" sz="36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"/>
            <a:ext cx="9143999" cy="6669360"/>
          </a:xfrm>
        </p:spPr>
        <p:txBody>
          <a:bodyPr/>
          <a:lstStyle/>
          <a:p>
            <a:pPr>
              <a:buFontTx/>
              <a:buNone/>
            </a:pPr>
            <a:endParaRPr lang="en-GB" sz="36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hr-HR" sz="3600" dirty="0" smtClean="0"/>
              <a:t> S: </a:t>
            </a:r>
            <a:r>
              <a:rPr lang="hr-HR" sz="3600" dirty="0" smtClean="0">
                <a:solidFill>
                  <a:srgbClr val="FF0000"/>
                </a:solidFill>
              </a:rPr>
              <a:t>Gospodin s vama</a:t>
            </a:r>
          </a:p>
          <a:p>
            <a:pPr>
              <a:buNone/>
            </a:pPr>
            <a:r>
              <a:rPr lang="hr-HR" sz="3600" dirty="0" smtClean="0"/>
              <a:t> N: </a:t>
            </a:r>
            <a:r>
              <a:rPr lang="hr-HR" sz="3600" b="1" dirty="0" smtClean="0">
                <a:solidFill>
                  <a:schemeClr val="accent6"/>
                </a:solidFill>
              </a:rPr>
              <a:t>I s Duhom tvojim</a:t>
            </a:r>
          </a:p>
          <a:p>
            <a:pPr>
              <a:buNone/>
            </a:pPr>
            <a:r>
              <a:rPr lang="hr-HR" sz="3600" b="1" dirty="0" smtClean="0">
                <a:solidFill>
                  <a:schemeClr val="accent6"/>
                </a:solidFill>
              </a:rPr>
              <a:t> </a:t>
            </a:r>
          </a:p>
          <a:p>
            <a:pPr>
              <a:buNone/>
            </a:pPr>
            <a:r>
              <a:rPr lang="hr-HR" sz="3600" dirty="0" smtClean="0"/>
              <a:t> S: </a:t>
            </a:r>
            <a:r>
              <a:rPr lang="hr-HR" sz="3600" dirty="0" smtClean="0">
                <a:solidFill>
                  <a:srgbClr val="FF0000"/>
                </a:solidFill>
              </a:rPr>
              <a:t>Gore srca</a:t>
            </a:r>
          </a:p>
          <a:p>
            <a:pPr>
              <a:buNone/>
            </a:pPr>
            <a:r>
              <a:rPr lang="hr-HR" sz="3600" dirty="0" smtClean="0"/>
              <a:t> N: </a:t>
            </a:r>
            <a:r>
              <a:rPr lang="hr-HR" sz="3600" b="1" dirty="0" smtClean="0">
                <a:solidFill>
                  <a:schemeClr val="accent6"/>
                </a:solidFill>
              </a:rPr>
              <a:t>Imamo kod Gospodina</a:t>
            </a:r>
          </a:p>
          <a:p>
            <a:pPr>
              <a:buNone/>
            </a:pPr>
            <a:r>
              <a:rPr lang="hr-HR" sz="3600" dirty="0" smtClean="0"/>
              <a:t> </a:t>
            </a:r>
          </a:p>
          <a:p>
            <a:pPr>
              <a:buNone/>
            </a:pPr>
            <a:r>
              <a:rPr lang="hr-HR" sz="3600" dirty="0" smtClean="0"/>
              <a:t> S: </a:t>
            </a:r>
            <a:r>
              <a:rPr lang="hr-HR" sz="3600" dirty="0" smtClean="0">
                <a:solidFill>
                  <a:srgbClr val="FF0000"/>
                </a:solidFill>
              </a:rPr>
              <a:t>Hvalu dajmo Gospodinu Bogu našemu</a:t>
            </a:r>
          </a:p>
          <a:p>
            <a:pPr>
              <a:buNone/>
            </a:pPr>
            <a:r>
              <a:rPr lang="hr-HR" sz="3600" dirty="0" smtClean="0"/>
              <a:t> N: </a:t>
            </a:r>
            <a:r>
              <a:rPr lang="hr-HR" sz="3600" b="1" dirty="0" smtClean="0">
                <a:solidFill>
                  <a:schemeClr val="accent6"/>
                </a:solidFill>
              </a:rPr>
              <a:t>Dostojno je i pravedno</a:t>
            </a:r>
          </a:p>
          <a:p>
            <a:pPr algn="ctr">
              <a:buNone/>
            </a:pPr>
            <a:r>
              <a:rPr lang="hr-HR" sz="3600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hr-HR" sz="3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 descr="data:image/jpeg;base64,/9j/4AAQSkZJRgABAQAAAQABAAD/2wCEAAkGBxQTEhUUExQWFhQXGRYaGRgXFxoaGxoYGBcXHBoaHBgaHSggGholHBcUITEiJSksLi4uFx8zODMsNygtLisBCgoKDg0OGxAQGywkICQsLCwvLCwsLCwsLCwsLCwsLCwsLCwsLCwsLCwsLCwsLCwsLCwsLCwsLCwsLDcsNywsK//AABEIAOEA4QMBIgACEQEDEQH/xAAbAAACAwEBAQAAAAAAAAAAAAAEBQIDBgABB//EADwQAAEDAgQDBQcEAQQCAwEBAAEAAhEDIQQSMUEFUWEicYGRoQYTMrHB0fAUQlLh8RUjYnKCkqLC0rIz/8QAGQEAAwEBAQAAAAAAAAAAAAAAAQIDBAAF/8QAJhEAAgICAgEFAQEBAQEAAAAAAAECEQMhEjFBEyIyUWEEQnGBI//aAAwDAQACEQMRAD8A+fU2jKLDbYL04fm30RtPh/Ya7oLdITmhgw9oLhfTv5IXZzZnWYAu+Fs+C8OBI1EbLW4bDNaY5aL2pTbMkSRoi7rsVSdirh2FOVxeBNgJA07oRtCmxs9lpnoFauptulaRRK7bJMo0z+1vkpVsMyPhb5D7KFwSiGGU/gk9PQHTwzZ+FvkE99nuDte7OWsytnUDVC0GtJvrzWn9nqRyERbqjHQQevwGk6XFrWgX+ED6LKYijTBIawFvcNfJfQ+M0ppFo1It1WXp8ILWgyC8/snbZMK0Zk4Vv8R5KYpNH7W+Q+yd1+Gubd7I7r69yow/DHljqgENbeSNeglBnJiHEUeTGjXbZDjhbXOlw/Lf2m9YydLqqEjjbsbk6AcRwym4RAHcFYeGMIHZFhGgRRXErnQFy8Gcfw6alwI6BFnhbQ4ENB300TdtIHvU2NXKH2F5H4Bhg2/xHkpfpG/xHkiWNsouMJ6RJNlNSkwXIb5D7KYoN3YPIKDjmtyj5ogiIVIkZg78OwTLAfAJRX4WDo3qn1l4Eso2NGbRnqfCDmtHlonlDBMY0DK3xAXpsiGmQhFKI8nKRmob/EeS9XuU8ly7mLx/TV4LDjI237W/JE+66ILDvdlZBjstudNAimYl7LivSB5fF3WyXXPHLtDLLFaZxws3XowJOk+CKPFWs7WZj3xpGUD88EA/2kqs+AsHgDfxSOEqG9aNhf8Ao7uRVLeGugnlsisH7XvLTngnWGsA/wDsqKvtFVcT7gxI3YJ+RCVYpj+vDwVe4nXVRGHgwF5RoYuqYLRYagRHlutJ7P8AsvUd2q1QtH8WgSeskW+afjS2Jz5PSFnCMGTVbbQglbWrFOm54Ggn1Sjj9ahgWBxJLiey2Zc6NTfRo3KOdiG1cOXA9lzREddvNdavQ7TSszmK4yXOALoi/jf1VBxYJkHfms57R030qsxyvtN5SwYwgzKT1XFi8bVm5ZxgUzmLkNjfaxrzANuRAjyWJxeLLpJQueEPVd9DKOuzc16rH3gSdMpsUJVwxiVmcLjSxwcNBsn3C+KwZ53g7qimpCO0z33SpaLlt5Hy59UzxfFHxdtIsOhAIPjGiVYniLCJGWRMG5v9EvGflD+pBLsvoUp1MAayfl3o6lkF4BHX7pDUxu+XyJ+X1XN4jTmJcCdhfwue5CcZNHKcTQVcEZhgLp0i9uSVYlpbYwIPanZQpcbqNGVrzEQCRBjkCqanEA6KZbY3deTlHKYvMDulM+VCLjb3slhXyDN5+WoRgfZX0OHse0OBIm/O/UWVT8I9sy23Pbomi6FmkQcuXodZTOKptjsuqGLD4WyeZuSNOSqlZK0uyD2SpUBB71dw2jUrud2YESdgLTChUDWx2ml24aZ9V1A5CCOq9VWZckoa0aOhhXmm0wYytjyC9dwasdG67bgLQNxOanTsIDGAeQ0XrKhmxgqisDihFR9lcTq5rWN3JIH1TDD+yjc5z1GubtGt4v0TemXu1cSCN162oGXFz1+yFM6olL/ZWk0OdmhkR2dSdgjMDRw1FmWDb+QlK+JcSdq53OBoET7N8MrYgZ60tpG7RoXfYJG0u2Uin4QZS4i4khsCTAgX5Jv+rydibtgHxbM+c+RXChRobACILib6rI+0IqUHyCS1wZDhewJseVnKU5lYRrsG9sK+bFOkskMDRnnN8Mw28Cbknqth7LZXYWlYWaAbWlvTwXyrj2IL8X7w3DmstGkNgCD3BbT2X4o5tPICAA4j6+ckpMa2XzyXFBHtdgA8RlEa9Sea+Y47D5DE2X0fi+Lc+STbu2lYTjNTtqmVaMcZbFLpUGyW+KjUdB7l5TqgKKQ7ZZorKdaL7qBbmsLyqm04sjVHXY+wPEiYHOVX/pQqy6mSCSZb9p+SQ+8IKuwPFX0jYyNwrxyX2TliXaNtwX2OqutULQ0tBmznNkmwBMZoAv13Wb9qcMKGIe2nYGIHNvXnp6LQcM422qIM26wfMIjG4VlZoB7RbAEmHCPQ+aZxvoMZpaZi24guGaLCBrMW015ostmYgxaRpbWDvcn0XV+BVGPMXYdge1zspnDVKEtIEatI3BnSTE9IlKpOOmPKCk7RZhsZVpix7MnXSd7I6nxl7tYII5JZh8NnsCM5a50zaW3ykRAMTEbhC03ObMA21EaJ4pMhO46G9fEXs0AGJMmfsEx9nsF72s0EGN7G43CB4JwyrXcNAAdSYtvZbfhv6bBg5qjCbaEEzvbyTN1pAir2xo7AtpsIADZF+o8FlqXs459Qk2aZM7A7J032ip1nBrHTJgCIKYcRrNYA3MB0lJbXZXjFny7/AE08wvER+pHP1XLuSOpGrwLRkZ/0bp3BEZfFeYF4NJn/AEb/APyF6+sAdIVbvRNkqpgawgi885VtWuCpcNY19YUyepHSUfitnVyei3B8LpVGitVa9zW7WA74kE+C0lbE5qOeic4yy0A6xt0O10r9qBVyBlOiHU+YflDQObRFr9VicD7SHDkEGWujM0bjcjkR9Fkbtmpe3Q9f7QCswjQ8uRlVV+JZ2MzQYgFvdY94IQXFuGyffYch2btFo3B5DnrZLKVSTBsfkUisZ9AnH4FRr43E3mG/WCn/AAJxFFztRMnm2dCZ2NvVK8bh87b6/PmF7weu3NlqaRldBjb73TrUhW+UaG2PxoDTO8gLC4+vJ/NloeOUzTbGfOx12u3Bv2XfkFZvEUCbj8K6TctE6USivTtmFwfMKgBX0an7ScvI7A8j0XhbBIcId6eCFC20TwmpBMHY+K9aSCZGysw5aYa4xGjvoemnkiQ3sPzbHX5JkrQrdMTPM94VKtriDdVOSlO0E4fEFkR+XT2nxhxqNawWMT4rNK1lYiCLEJoyaEls2z+KtzBs7ox9JrxBFu9fPalU5swKas4w6AJ2g/nNUU0+xXGS6NGeBtcRlqZbQZAMA7bK1vCKrQ6nSxBLDr2QJI6zoEownFI1vm37vqnPAsYal9OSZfgP+g1Tgdca1RHeR6ALzC+zuYtmswTzmPE/4TbFuvz+iEN7aQi3SOUVZouG8Gw2HqNquqS5gsAJbNr23j5oPjWIbWeXMdpzESBp/wCSVveQIJPnzSrF8SFM9/r0U2tWOvoWQeS5A/6l/wAVyXRXgz6JgahyNi3Zb8gpvq2vcoag/wD22/8AVvyQjsa3WZK1WkZasJfXExIk6ITg2LczGU4d+4A9QdUl4xWLasg8iFUMY5r21BYgggrNkbkXxpI+ycWxDHMLRUGfYA7ja9psvl/E8GBULizKSbgC0m8gJtxTiANLIIcYb2nD4jIPkRm0SnD1qhHu4LwdAZJnaDraVCGTk9m3Lh4pNMvwfEHUhbS1jy+6Y4qkypDxAqbnZ3fyOt1i34uqKmV7XTN7baFanCGcu9h/SukjK7XZ1Gpm1sRqCo1cPfM2A7cHR3jzU8Xh3MeDsfzxUcS0uaI1BkJl0InTCMHxJoDqVVnZdZzSOfKfmFmuNcMdh+02X0HfC+NJ/a7YH5plUrNflzkB3fFv8hFf66yjSyMaKrnS3tiWAXJ7J+Lu6eCnJ1sdR5ujGOc1xvad16KhaYdcfmic8Q9mqpIfTaHNcM0MgZSbkZNQlWQZcrpBboUFNS6FnBw00VOeDoYO3I/2i8PWM3EiIe3cdQgWsM2gj5omhXEXm3mCinROX4V47BlsEXadD9D1QRpEzzGqcNxzSMp+E+h59yoZRyuDTfdrufQ9CE1JvRybQqhTfoEbjcKR2h8Py6HqhabJkb7KbWx7sqUgFxZFivFwD01TpNlr/Z7F9kXEwPyFjg3dMOFYw0zpINlSMkhZRvZtKlQmSVS6oqDiLTKTcQxzgQAYF5hU5eRUn0X8V4qWvDRB3MpPi8Wahk+A8FXinl5ndW4XD/ud8I1+yW7HUaoVZe9cjvfN/iuSj8h/wvirmw18lsDvFhopYzIbg2duFGm0OaM9M6C7e4bbqBwoPwkuH8RZ3kfomrVE292TxTM7Bu5ovG45hU0SHU8g+L9s6T/GeqqolzTLdtvuNkaxjKswMrjqNu8LktgfQuoU3v7LSRBu0m4OlvUL7Zg+F0qWX3dMNJaJcNTA9L3Xy3DYUgy6M4i/8gDuvqfvu0wzYjT6pZxrotinfZ899psM0VZHxTUB66EfNC8LrdgEn4RfwRHtMxwxFQ/tBB7swA/+qTmmYLRvBSxdbGk+Ro8X7QUKjQwMe7m6ABPICZ8ULSqzpIHUyfFKcLSM9Qm1HRHG2xMiSAeJ4ae0wCY0IkHfwWbxL3Oubjbp4LYPbraQduSQ1GBr8r2kAkw4XkfObhGcbOUmhjwXHtykuDWOBEFojSLkzOovdBYrE0XvguIeBOeJDjGjgLibSbiTog6/DnAyIeznyU8NgQC0xIF/8rMsTg7Rrl/VDLUWQrNNN3aHZJnS4n6dVXXw7gZHaYfFajC41hGSq0PpnUHbu5ea7iPCqLXH9PUGV1xSdJsQPhcZm9oO9k+LJz09MlnwvHtbRjnOboQe8ao/AUwRrmaeYvHzBVuIwIJtIO7Tz6brRezODotYcxBc8wG5AcsfFJeIn7Jnk4k1ic9IR4jCuPwf57wdeSXvwvgU6xGMpue9kCm9ps1pJa4dJu0quiGn4rd5VU1MhOEsboTVqIFyBKHYwTmNm9fstU/B03WGWUpxHCiD23N1sBr0GiM8bR0JryJspc4xf89Feacf0nTOEkNkNynYE6nqdkNicDkaRMuPLSeSVQYZZF4AjjXQA1d+nc+Cbko3B8HcYsQTpNj5Js/hnu2wTB+X5fyRivs5y+hCzBARfwCMdhZgu/8AFvX7LUcA4ICQ7UczYCdwN9DqpYnDUKTnOe8EmwAMu8houqgqTZgYqch5LkZ+qp8h/wCxXIUU/wDDUP4Ux1Nh0OVvyHJQbwdgBlzj11I7k4wrR7tl/wBrbeAUvdA2WlQTMrk1oWUKFNo7Ts3/AHifAxoraZpaANJ8FfV4Yw6gKLOF02jQAa6XR4ilL6M6Du0WjZiIFHwHoEmdTBRlSvHu+QI06FSzLovh8lHtIA2m8nV5/wALJUSdd1q/aJucHoB6/wCFmabFEo9BeHrsjtDKUNi+KgHKxubxhWMw0ofF1Qww27+fL+0wBhhQ5054abWmTB5qiviQXe7Ih7dJuDoqOEt7V7ucZk/MpphOHh9TP+5vqLx4hNGNglJUBijU/gD3D+0vxdNwdORwPL81W4Yw9FCrgmuv6bKsomZPejB1XGfh8tvBMeDDMxzb5gdDsNdeUj1T7GcJa6520PJKH4F9F/vWS4AEEWkiFCWCnyRrhnbjwkKmYn3NeamYsc4kwYfeCTmP5CI4/jC54NIjI5uaTlYbje8FAcexDarQ5puDuIPcgic9EWvS7J3Ba427lmlHZuxy9tAuEJdVEG828NAtHQw82eIcP46eSVcEoMfWaPhta5MkC99v6W8o4GIk+JWjFG9mH+l+BbQwgAF/Syk7DtaZsT1lNXYZrjGaPBFYfh9GRnd52tvur2ZeIhbRJ2LiesJnhOCvIuA3SBok/tLxlufJQPYZbMP3de5Jn8Tf8Rc4uteSSI0us889OkaI/wA9qz6H/p1PC0zXqCct9pN9pWWxHHfeOnKLE2gbnc7lJMbx2tWb/uGwgG0T3pS+vdJLI29FY4lVH0Ue0IFEhjQDlj01hfPatd1VxLjJ/wArxuOcAQCvcFSJuPFFy5HKHEUweq5HQvUKYeRusDhSGNPvP2jWOQTGlPNFcP4cwU6dyey03vqAvazgTAHotq6ML/Sj3nNelwO/qrTTDRLrBDZ2nZPYtHVaJixaPFCYmsWj/wAvojHt5DxQuNb2DP8AL+lHLsvh8g+Mx0kHaLoc0TnAbcnTxQ9drpsCZTM1fdgQP9wgAf8AEAfOyiW7B+IPy9hpBduQlTcKZvqmgw959V5WZlaSdYR4icijhjJeTyFkzwlWHTtYEIDhG/UFX1DBlOnQDQB4idV619p0CA4U03Ok7bHrCLxD8gzOcGjrz2V7tGdrZP302Alc97b5i22qWVeJZm5aBBO5OpHRZ19OtmdM2/be/wBOZUp5OJbHic+j32jwIqnPRAzAHM0WkNBMxzie9J+E1e1kPwu18rJxh6j29sWgw06S4EGPIf8AySrjYa2tnYCA8BwjYkXj85rBOXKTPSxRairBADTqdWnZaN3GnuYwk7QerhYrM4qvndmOp1jnzCZ8JZnplpOpMdDsmhy6RPNFUmxrQ4+8DnG1pQOO4s6q4SbbfgQgZ2sulQTbn0lD42iWuvYG4On4V1zrbJKML0RrAtMLqb9ijRh/eMgjtjTqhfdGOvzA18RayXj5HTrTPaLLwdD6qmvRLTBCvwzg6IMEbcx0+yYVsJmbIid7aeKaMG0BySdib3J1AlE8PaQ+2/5CnUwbmiRfaBr4qujTIfGkG6KtDKUX+leR38PkuVecdfIrk+/sPtPquFrgU2XPwN+QVwcEo4bxCk9rGhwzZW27gFLiWMc2A0aG/XRbL0ea03KhhUvugTmm4iNFThccXch+eqMqOkSbrlIDTIkEi5Xpw8i8IV2MFxIB2mwVFLF1IILg62oECJ57lCcl5Hgm9I9qsgnKgy0zO69qcUa05XGCuZjGO0cFFb6KN8ewtj7IPiNUNFzA5lWGu1ouQkOKrZ3HN4TsE0hbDaWPY4ENOm+htv3InhWNYCT8Uu1m9tJGwQvD8Ax5jXuTjDcLptF2hveZt+bJYQndplJ5MVU0NsLUDrj88VmuP4wnEhjiTSFm252J63m6B4vi6nvT7t0MFmZHaDuCpbj3uI942SDro4eG6MslugQxcVyW7LqgfSdnp3AMlv5orsdXfVaH03RMTGo6Husj8H2hYKxuEi7AAev2T+la/BFl4szPuXtfneS6TEmZvF/MBEY2iMocRNoMbRp6J2eEipElwMGw0mdUg4mX0KkNdmE7ixHJw08uSy5MPBWbsWdzdAfDW0y8td8LgQOhVvDcO4PcG3IMHl/lA49pDyey06w3b7JpwuuWtBBLmud25F2uIt3hLj0x80XxsaVsBnjMO0NwvatIEZXixXjsTEjy5FTo1adUWdB3B2Wr2nm8XYvGHfSMtGdg238Oqk95JzM7Q/cwiHAgaif3fNMicpgGSNt/7VbMXTJgwD4INLoflJijEcK0cJE8xv8AQojAe8FiQY3mfTmjn45jzlvPItI9dCh8Rgmk5gcrtiN/DQpa3aO5takXfp5PI8tJ8UHiMEXGMxEctOt0dhsLltNjtt4clKvSIFvv3aap3G1YqlTMt+k/5Hz/ALXKMv5//ArlKkV5v7HGH4e4ZS10WEa8hZOaOIOj5PVUUaLsjbyIHTYKxjXEw4SNiDDh91qhFLozzm5dh9BgJkI+kyyAoMP7T5j6heP/AFA+BzCeU/dM40rJxbZfjuFh4SnE4SoGgCbaDT5og8RxTT26Yj/j95RNCrUfdzYBUmlJUWTcHdiMUHZcrgTzsBPedfVQw+BuZsR3/aFoqtK4ObL0tHylQqPaPic2/OB810MXHoXJm9R7QsZRA1bmPcmFAf8AFo8vW1l5rdt16zAPqWLsreQt67qvEkg/DtGsDwGqzfEuJvfUIDYYLAEX6k+S19Km1rYOwhLMYyg50ggO779y6a+hoyV72Y/GU3DtRI6aqWHqmRmhwOhBkj1laLEUYuNEMeGNeNAFH0W3aLx/oSjTRPDYd8SxwH5yTfCtMDPlJ5jdIRwtzTZ8DvIPmEzouNMCXl3fCrFNeCcqkOXUZFjE2mLiywPtTgX03yfh0YegAnxklbDA8bYZFoG5MepRrstRpFiD0DghkipqhsWR43ZhcDwsVKbXES4G/UGbk+Sqr0DQc5oGZhEOA1gzBHUStZiWCg3K25cCBsOazzHtHbqG5iGxN+ZKzvGoqjV6zk7J8PpFzb3Gl9ZVVfgt5a8hx2P3RlPi9MbGG7jmbW6yVJ+Ja89lw5QqqEWjPKc4y/BBiGVqcB4MbHUeB8V777NrM8/y6ZnB1GmQfMk+qOwzi0APYC4/xHzJUXi2VWbXRRw/CQJDT3koTGOc4yQRzm0dztCnoBB0j1+SpqU4NgIOp0PiN1XhqjO52xS11Rmzi2P239ES3FvH7XEeE+qKOHI+EW5af4V2HoS4S2e8n7IcGDkZX9Q7kfzxXqO903+Py+y9Q9P9HsKw9dpa0Ex2RbwGyJw2GIvJ8DI8iJCnh+BUiGOGYOhp+LoE2p0w3f1C1Qi2vcSm4r4lNASIjxXtbAh2sjuRLqjRuqXVzNvv9UziicbK6fDWN/c/xJj/AAocXxRa0ZGuP/SB5kqbcYZgtPfaPnKlWxcaNce5pKWopaHtvsztPEkWLarSdXGCfFxCAxmOYCQQ58Wl1Qx4AJ3jKdR8/wD+kdA1vqUPhuANmXz/AO1/QBZ5Kb0i8ZRStlvBq9RzTLWsB+Ex9JTnB4Spq58+AHoFVRptbYT5kouniWghomT/AMSR5iyvBUtmaUreg4NAF0kxnC9SLg3udEdxHiDKDczpM6ALP1val37WNjqL+lkk5wXY+OE30EcOoQIJcYNs23irq1Fokix6JfS9qGmBUpgdQbI2liqL/gdfkU0JRa0CcZJgeNrOLbHvHfyKDoUnOtNuR189UdxDDuAlkk77+iVDidamdJHVhU8mn7i2NNrQ+wvAmAFzxIAvJmEU3j9BhDATykA/NIme07z+xwPQfdXV+OhuXPebxFx3o81WhJRknsJrcZp1XZfhEiHHmdr7ISrwqqXTZzdGnYjnPmjMPxCk4SAD4A/NFv4u0tDWRbbSO9c1y8jKTj4MVWMOIcJGhtpG4ROHY0OaWucR1AOnJ0ie5McTS7Rc8AcoFvEIfEcQI7LWNIi0HVTUePZZy5LQYziMQQDldbuPJGsxAdfSyyWHxTg8logmQR/ndN8NiXgXYQ23L8CZZLeiMsdDc4kSBmF9p+ivZUabC6UZmuMn1XFt5a5w+SdTJ8RxXqRyCDZxFkWdfxQxqOdZ09/5ohKnDcokEhveUspS7QVGPkE/VdVyS3/kVyTnItwiajDcbADQM0AAWHQJm5oqDV4PMSD/AGs7hnSAA57bDSOQ8Vd71rNXPce8/dHHkf8AoaeKL+Ie/hx2xDhPNv2IXMwRZc17eP8A+kCca0y1pDQdZmfOVfR4LnE5zcd/zATa/wAiPkl7mN8NiBo14cfzqjaOJmxSvh/DKdPYk89P7TXDgA9lrRzKsrraM8mk9F1MdJXVQeSrxHEKbNXAKulxVhNjIRrYjTZQMPiHaZWdwzW77BG4XCPY3tODjysPlsq38aZMS2eUlRGOB0DfM/ZDQx5xDCZzL56Xt5aJZV4Mzc37kTj8dA+AnuSupicw7Dz1Y4wf/E8+9SlwvaHg5EcXhGt0InqEqxYcw2AIGhbt9lVinOBkzHM8+qGY85gc0FZpTV6RqUPLY0wPHHss4l7Z31HcnIcKjZa4363WVNcmcwa7qRHqIKb8LqjKBEDaXT4c48FXHNvTJ5I1tHV6DwYFYzyJVDw0Ate7MT0THFcNDnBxOU7IpvCwQMxHkm9F26BLLGlbF3DcKA11pDuqpxGBqNMx7xvf2h46p9SwzG6XVPEa5phpOXLodU7wpR2TWaTegDC1HG0GLSHm47rQfNW+4pnTxHVRfUBhzXSNvsptZN5U78D97JHB0nkWk85v49FL9J7sSXS3rcf0rG0m2gmem3iq67HZSDcI1ro5ttijiWWey+DzBMHyVOHxbx+/Me8XVtThVR12t30lGvwzKLczyAY0DRMqSTso2q+w3hjy7We4iYVPtRjxakLHUkW8Ekq8XfNnERy38kG6rmMkX5p3k9vFCLHuwC/MLl1uq5R2Xo1eCxZDWyQBA+KBsm1Omx4ByscOcApDSNBobcaDSTtyRNXjDIgNdHOY9AtEJJfIWcX/AJGzsjdGDwAVb8e79rT4wB80qq0J7ReQOsfdE0cBT17TvEAJ1NvpGaUa7YSMZV/hTHe8KxleqTLnUw3oSflZUNpi2Wm3vt84VrajNHOpids106/6K9Hv6kOIAplzd3OEDyIkqdapTiBUDOgyqg8Da67THy+a9q8HAb2gHHnefOUGp2MnBosLKThd+Y9HAekwg6jmtJa2pUZ0e2R6JW/FUmutTbY/yO3ercRU96C8GD/GQ7+/mss5fXZohjS76CW1nzYtfHJFuwjao7Qyn83WYbRk9l4nqSPmjWUa7SAQXTyIPkdkITXlWNLD5iyfEOFVafaEubzGviErdINxHp6La4L3gbFQXi2n0sl2P4WJJkHeCL91k88OriTjn3UjOh42A8RdSbiHN0V1XAzOVwtqD/aGfRc3aFD3I0pRaCP9UqEyXT+fmqubja0SHEt3/P7QDXEH/H1R1DEuylrhLTrFu7ROpPyxZRS8FvDca/OAHmCZh1/VPcRiA5rg6I5HQrM0sSGGwd5pnhsW2pYTO4Kril4sz5q7SFP6g03EN+E7HQrhXdqw25akf0mONFIWdqhKXCy8/wC04E8pg+CnODsrCcWrKm8VqA6juIRVHj7x8QBVFXh1bQsJPdqlpO0JLlErUZmjHHXEdmAh8VU94LgA7kJGNVdTqAbkfnMJ3NvsT0lei52DOxBUqGDdPwnyVlOudoPkVaazuZaeQuENJAcZN0gH9N0HouVfv38z5LkOUSnpSHI4gC1rctMWFxc6dETgeEsqXm3QH5nVNOH8Hotaw5ZdAubmYGgTUUhFreC1xxNv3GWeSlURQ7hNNjSWiTG6oxHDsxJPa0gTlHXn0TohClobJiO65VJQRHlJ9gmBwDGjtU8vOTPz+yPpVaTPhDZ7gLoKvVLxDHOB55fqdEuPDq4OYEk9SkuukNxT+TH1PEVDq3u0j5pJxihUeZzuHQSPqj8JTqAf7jyekaeKKqVgBfTqnrktk+npGXOCpv7Ja9j/AOWUkHvEodvCHbPZ5u//ACtJUxomxHoqqr818kqEoR6LwnNCelwaoT8Tf/Yn6Jrg+He67Rc5xG07ckur8ceyWinljpCob7QVCI7I6xf1+yRLHEr/APSQ8HtCx0tcC3qdkoq46tSPa7bdjqPPuQ1TE+8nMxufn8M940PoiKOEqES2Qf4uOo6FLzlLyGOOMfAwdTpVAHTE9fSUDieHtAlpcf8ArDgPBU0sb7okPpxzB3+h74RAqUal2/7Z6AOH3XPjJfo0YuPXQI/hxidRFiAdeWiHbhneCasc5hn39v8AqfWQl3EHNc+W5Rzy6E842SSiq0Pyb0GnDtyjO5gJiDF7ayh6GOYyYbJ5xH1KENNysbTduBHWy7m/APSVbCv1rKgyuEfmx3QlfCOp9phluzgfnyKmzCUzu7wbPy1TfB4I5SGtMEQc0D0KeufYjrH119C6lxytlymHDqPmUPVxAfqwBxsOXnqERjeFmkJLhfbQoF7UjclqTKQULuKPMRgnt1b5GVRCuL3fyMLi0Fv7s3opt70VitbKmhWsceajlPInwU2tPJc2Nwpgecrl09FyUrxZo6Gje5vyCtq6Lly9SJ48vJNvwqtcuTPoRFBVwXq5LiDl6Iu/PJL+LfCvVyExcfYlGqc4PRcuUI/I0vpFXF0p3Xi5JPsvDotf9Uzp/EO5cuQx9i5CPENvFCs271y5RfyZr/n+BdV+AoIr1cjHyQn8i5qmV4uXHLtFuC+NNaeq5cqYiOfsB4nqPFBP0b3fVcuQzfIp/P8AEtpqWy5co+Sq+IRT+Fe0NCuXJS76QvXLlyB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78" name="AutoShape 2" descr="data:image/jpeg;base64,/9j/4AAQSkZJRgABAQAAAQABAAD/2wCEAAkGBxQSEhUUExQWFRUXGBoaGBgYGBgXGBocGhceGB0YGBoaHCggHBolHBgYITEiJSksLi4uFx8zODMsNygtLiwBCgoKDg0OGxAQGywkICQtLCwsNDQ0LCwsLCwsLCwsLCwsLCwsLCwsLCwsLCwsLCwsLCwsLCwsLCwsLCwsLCwsLP/AABEIALcBEwMBIgACEQEDEQH/xAAbAAABBQEBAAAAAAAAAAAAAAAFAAIDBAYBB//EAEUQAAIBAgQDBQUFBQUIAgMAAAECEQADBBIhMQVBUQYiYXGBEzKRobFCUsHR8AcUI2LhFSRygqIzQ1OSssLi8RbyRHPS/8QAGQEAAwEBAQAAAAAAAAAAAAAAAQIDBAAF/8QAJhEAAgICAgEEAgMBAAAAAAAAAAECEQMhEjFBBBMiUTJhcYGRof/aAAwDAQACEQMRAD8A83y00jXarK4Y71I+w0rNZv4kPDB/Ht8u+v8A1CvRrlsw/wDtFgiD7QwZPITXnuCtj29oH76g/wDMK9CxEkNIAAK5T174qGZ7RXGuzNcXxt5L1xVusFUwAYMD1FQ4HiV/2lse1YhmAMAcz5U/jgnEXP8AF6bVDgh/EQH/AIi/X6VSlx6E3yNhakvlOdgXYEg6LAH1qLAYO5cGYX3Esw0yxoxHTwqyoIfRMwNxgxzEZRA1AnXURWfXB4qX9i1wIHaApEe8dp9ayxVmiTrovcOxN8rcgm6y3SupVIUCJ21M1Lwp3vXrym84CGBGSdzv3aq9l7b/AMZSskPrLZTMa1TXCX1vXTazrrBCDMPAT60zV2hd0jS3MO1t2Ju3CFQGAEJMsQdAuuwqvxW5ct2mdbjfYjMFkZuREU3gpvKLpu+0d1VcoPdJEn8ak4+393aRBPsyQTJEnb0qSXypjvozjccxIA/iGT/Kn5Ue4Fib922rvd0YuNEWRkHLTWaypXStZ2YX+72t9GumBvVpxil0Irszf7SMQXwlo52Km6RDoEaQp10/WteaGvSf2lXzcw2Hcq6E3GGVjOynWvNmrZ6euGjz8/5sZXYrsUjVyI2lTqbXAFFcpUorjhy1YUx+QqJE6mKmS5Huj1NccT5ZGvdHzPlWz/Z+4BuqqK3dUkvrsTtA8awgkt+vGtx+z0EPeYEiEEwAZ1P5VLMvgyuH80bC1dZ1BFu1DGNQw5E7EeFZ+52kYEj93taHr/41psNcL+zbMcpJEFQDIBrAXpzHpJ+tZMUE27N020tBvCcce66ouHtAsYBJ/wDGiXtnzIpSwC/uiWkx/loF2bX+9Wv8RP8ApNan2sNat5+84le4DHPeuyJJ0kdC2tkPDLb3kz5bS95hEH7JjkKoX8WUdlKWtHK+6+sQZ7qmBqKo4DtHdsKbYRGhmOYkjdp2FEuAYi5cN1wYLPOiFtY230Fc48bbAt6RNw2010vKWV9m5U6FpjeO6NK5iMOEz5kshUiWg8x0Cmg2B4piLD3FCK0uSQQZB9PSi+D4gxS5ec5RnAIVM3IAaE0WmmctoiZY2tWSCAQdRuJ+740qs4rDEtOYagH3BzA8aVLYeBjfakePlTLlw1auW4phUVWwtDOG4ce1tyPtLz8a9B/dxmP8MAAoQ0b94SKxnCLq27od1zKJ008hv0rRntTa/wCEx1/l/OpZE29DRpBIYsklMyh2DMvdWAJ0G25AJpfvDGFlfaDKzLlWCpPeA03AoavaO1ofYtPWFp47SWg0+wMxvCz01qLjL6G19l17cOQqgg3CGOYrlEDURVjhMpbC+zaAWjVTILEg7+POhTdq7U62G/0109pLXKwfgtBxlVUG1fZVxnCMT7S49ssodi0AqNz59KK9nku2Q/tUYlmkEQeUGdd6rDtFaO9g/BTSTj9o6/u7f6aMlJqmgqr0FnuF7jlUbMtsQCckyzdD4fWuOp0Git3c097KIJbVp5Chw7SWxqLDD0WmP2nsmScOxPOQtIoMNlsu+YMLk2cuYvlWfLbcnlVnA2m+02bVijLCkrlEAx5kUKTtPYGnsWjoFX6VJ/8AKbI2tP4Qqj8aepfQrr7M7+09mNiwXVkb2jgqWzbDQ+teasK9E7fcdtX7Kottg+cEMwGgA1AMzJFefOK3+ntQ2ef6j8yKKWWnTXJq5AZXGrsTSy0QDactcpyNFcAkG+9S2xHw/Gq6v1qZR4Vxw5Ek76wdPjW5/Zypz3jJHcXQc9WPPnWNtW5Mk/h9fOvQ+xOJwtqySWK3SSHPeOk6DTTrUM18aL4F80aT31VmzDRjlbumQOeXXrQi7g1W2GGGtljlzJmbMMxgTRMcawpP+06j7Q/W1QrjcKrl1uQzbnM2vxFYba8M9FpMjweGtLcQC0s5ipZWaUYLMH0qwuIICrrOTMGySoA+zM71Ww2MwlvNkuEFtTqx166jepl4phsmX2xiIjXaI6UW2/DAkkLs9ctiwmfIG1JkayWJ6UEt4y7ZuXMijKzsRM7Sdoo0eJ2ANL7QBoPLl7tI47DnX27fH/xruX2gcdaYzs/jVyO1zuM1xjBkdBOo20pfveQ3nBYqbgAyqGOqjXXlpUtzilmDGIOnSD/21yzxKwCf7wZO5MSf9Ndd+Af2VOIs4uEZ+nKPsilU17EYViSbsnrPp0pV1sOjKHEKD1qG/jE2Gp6RQy7cPKm20KkE89a1qBB5ArJnb47Ud4Ng194h2jUhUOX6/Sh/C8A9xg57tkGGfSdvsDmRWvwPDxbtmGLs0EGRpqNjPSazzkvDNVpeCKzbtElVsMYie6SRpOutdxHslgtYYSQAchGs7VeS1Ny7m91mQjUCcqxyO1Q4y1KwomLwYCQYURrv51BtWBHMts//AI7R/wDrP51BbuWGbu2GOWQ0IxAPQjrUnF8aLRBQFmZgdWMATqImIqpwHGBmuLcAXNczCDAY+OvjQ4Nx5DXuhnHsTZtWXK22RohSVZd94nnQDgftLggultIJXuhmPPWfKa0vaTBZ7GViFh3Zcx0iTl5zEUB4G8MtsEASD5wNvKqw1jF7nvoO8FZHQi6mZlJUsqsQ0fa061YKYXNGVs3MZbk/CNqabNtFbvj2rA6Z4OYydBP6irzWgWckgBkCyGAPjBnSKk3soloq+ywq7oQNAJS6P1rU/wC6YeP9k3olyk+HGoWCJtnVwdiZOrHlFSsq5swIJLAznGgnXTNERTJiUYn9ogw3sE9krC5nIEhwIAIb3tJBivPLteh/tN0tWNvfuncH3jI28Na89uCvQw/gjzs25sr0opzLSqxEaaVI0w0Th2WkRXFNLNXAHqYOlPVmO1RZ+lPBMTNcAuYeyZBO/wAdq9A7I8Ow7Wi1y5DFiIzKNABBiPE153bPkfnzrf8AYXDg4e53R/tUgxO0E1DK6Vl8KuVB3+ysJM+1BiftrXRwzCxpdH/Mn5UQxCEMmsy+2Vfdg8o5QNarYPAdyJynO7HuA7sY3GlY+f7N6iVrnCMLyvf60/KnNwXDBSTfMKJPeTQf8tTWMJmKMQoY2yJyCJL7xtQHtYrLltiCjNqwRVOi5spj4+lNF26sWapXRcwuDw12cr3Y6kKB5+7NT3OBWR/v488nzofat+ytZwGK5VaYA0PIQTqOlEeG2A6FoBLBYJVTpryPWuk/2CHLpkX9j2f+MD5Fa6eCWZgXvmtOxWGBUqVUkXE1yqpiJgwPGpWsKD7ikZgIKJsTqJyz1rr/AGPxf0QrwCwf98f9NKqo4eCWIRYzNHdG2YxypU39i0zHBvsiJJ29frUuPGiiVMbxPwplq5qNug8JqK45IjkPlWgyNbNBwjiaoQHzZQNgdCOlabh+NhpSHBHuxqJ57QPKsPw5AVJ0IA033Gug8RPOj+B4j3CB5jw5wY8frWPJBXaNmKTaqRq34m4k+ytgASSXiP8ATVHHcbyrm9lbM7Q0+vu1kO0HGrjWlQndiTAiYAgaeJ+VUuHcWY9xjofCd/pz+NFYXVg92PLiEMPjPbOScoM89q7iMQyGMiht1MT67a1Lx3BLbe2y7FRsIkzueX69alYhrIlk/lEd8kby3kY9KZzSSaDFXp9mfxVy4XmSzHfXbwHKPCpUvtoCSOvdn5zXLghqsbLmPKqWCMabsYqz9ofCDWn4Vx17Yyt315a6j86o8EspdXvADz2+FR8UwQtFSuxkFTrlI3E9NQR50k8drY8M0W6NomOukZltqwOx9pv5aUnx17/gL63B+VZbh3GWt22AG2uU8vEVNh+1TtOZVAA8fxNZ1B+EPJpPZS/aZjLjW7KPbCjOWBD5tlyx7ojevOnr0lsQ2JI9tbRoJOuw93byzChnazgKC01xUVHQBoSQMufIZ6nMD028a2YZ8UotGLNC/kmYhhUT1KajuVqMhHFT2cKzawfhUvDcN7RwDtzrZ8F4Ub5cW4ATQEmBm+ExSZMih2Ux4nPow1zDkVAwrZcd4OUzAzK7yNfMHmPGsxfw9GE1NWhMkHB0yqlTowHT4VHb0qTNzinoQt4dhE/09Nq9H7CYhRh4GbMHbPAaJMRt/LFea2W02PyradiuJeztOMjGXnQgfZA/Cs+dPiafTfmbW9jgN/aAf4XoJxDtHBAtTHU59/Kn43joC+40kGNVIHLrWaW9J90n4fnWfHC9s2TklpGw4Txtbi/xMwPgHIPyqDtZdt3LPcY50bMohtTzGo+7OvKg2D4wthXJUk/Z0G/x2op2WZrrG9dOY7AHYA9B8aPCpWByTjQN4cLlxIUG2gKgFjqWzQAvxk+VanB4X2NtVu6kA6qCQdd9BQnhtqcSFO1vPA5TOQN5wfkKJ9prn8JO9lOYEGYO3L40WlJB3CST+h7Yi2RAJH+Q/wD81C2Jt/eMj+SD/wBNVMJx9FQZpdueWPntBpzdqLUnuXB5j+tT4NeA81emSNjLf33/AOT/AMKVVG7TINMrfClQp/Q1r7MGiEkeddukMY2EyPGp8Q4Ajmfp/Wq7g71rWzNQSwIWIDaCe74+HWrNzIg73dWNpMsf1HwoGrFTm6VHicSbhlvIf0pPabld6KP1MMcK47JuI4j2moBhef68qi4dbJbTeNPTWrPDhyMQfWrX7stpszSUJiQdtOdVaqNIwxycp2wlxKDbUW7cT9rvamNY5Hy8PGqFrAXrRUuNCOZ5bx4eVGbeMdra2yJAnKfOBI22qbilwlNWzNppEaCBJ8dKx83F8T0FFSfJmcvDvVbZJtkdIiu2rGZo0k9Z6/ma0jdnxdsLdQwCDM8iJ36CQB61Rdo6UlTQLwVgWYnNmIBUjaZO/hpU3GE7xIYt3iDPXIp5eBj0qW3hrl5Fa0YuW4BGhEHXMJ5gg+jeFT8Q4JcRAfe0LMRrBJ1J+VTk9tj4ktIz7fgam9mLdp3baPU1FimCbiT0+k1A9k3NGM8o2A5/SjFasecbbo5a46oVoVmJDbDYm0qyfJlon2gusbGImGhVA8Qze0LyD3jL7dDUVvgot2zcyB4WQNRHj4geNZW9iz7H2eo70kcjVq5u0ZJp4lxn5BTGlkmnhau4XBkxpvsK0t0YkrG8POXXwP0rV9k7qhV77qWLZsjeGjR1k+O1TcK7EXXtl4g8gefWp8H2bxWGZQBAce8IIIn5ETWbLJSizZ6dOMqI+0mJGdhmL9wAMYJMDcx4/KsZiFr1bhvYP94V3a5lmSmk7EqZ9VrJdqeyz4VlD5SGEqyyQw/PUaU2H4oT1L5SMRl1qcJpVzEYYVAdNK0WZGjirWm4LfCYZ2+1qB57Cs0TRnh94C0Qdt9PjU8itFcL+QX4PazQHgwCcrSCfKYk+VdFldWWYmBO4ETBpj4pPZnvMSYCyNmjeNx503CsXO5gN3idzEb/ADrNFu2za4rSKPEmGaDyPl+hWs7N8UshApXLprzgkFgT6anpIrLYvDG9iHCnYaTtoNtNppcPJ0jedQdAdRInxP8ApFNLaEUalbNvwa1OLvnkBI+INCe16ZsRbRSMy2wNdNTJMH4U/CY7LBVu8y6naROmnKd4/moLxTiJS+HnMxA33EaCkhd0imSFx5t66KF3FqXOWS2xnQE7TV/DqR3y8zuNx/SKH4jB51uXAYZWlfGeccqmKra0Zt5n8x1q8pclRjeNx2XCPrSqA4hfvR4E0qnxLrIBbl0s5O0nbl4CpLjws/D86rqaJ4bDo6mdGXbpG5H66VWVRFi3ToHE6fM+NVyafcvSfDWPKpcPhg53qqMc227JsFdAGv1ijCWGYKQJnQBtteZ8hqCaErhxbJ+0RoOgG9XsJizEsT194gTy02mllfgMKTtlki3mKrnGhKqG6adDOxO/Ku8OxKs5kCO6Dy25+OtQ4yDBtkgqIUwF33nXXT60sMltFAMZupnSBtoTIMR61n46NintUXwkajQhtB/mH5VeXE3Ye2pPs31KjpM6D9aUEu8R9kddS2sT7oH5063xwL3splvI/Wg8c3tDrJjWpPZtcFfs5MjQNN9mnfzqvY4kbIuOzMYRhlJkFpgCsiOLe0uSVMwI20jblRLi10tbVgCB9oxpO369agsLjNWWWaM00gRbYs5Y6kamdZPSiPCxnJO+ZifSaGWbpW2xE5iYG2pO1HOA2IUD59Tz9BVZ6L4VbX+l/iGLyIRyjX4EmvPMZbmtxi7qmAy5g0mJgCTAJPkKoLwu1eLZQbUGJLZlMmOep9KaEuO2Z/VL3JKK8GQtWJ8POtr2J4T7R85gKpAUnWW/ITQrE8GdL3sHy5tMsGVM7MD0r0bgeES1bVFMMupMZpM6ny+GlPOSktGOEOL2ajC2gqqu06QdYM9eevyNWbGHW4uVhpMEfdbw+vrVG5eBVW55ht1iPrFEcPei6R1/9iuYdljhuGC20CiIQAfD85oD2i4QMZavWNAyS1o/dYSR6EGDWlwZhT4M31JH1oEMTF5yD7xGvIDKJ/XjRekhVts8Ex1hrbstwQwMEeVD7q16p+1fg0hcSiEA925Ef5WIHXafKvL7yaTVYvRKSIYmiagqoURrp+ZqDh9sak6kRRDBCb5EAwsD0AM0JulYcUW5JIkw+HFuGdjcIjKORPL50Yw7AAs0Ddj006UM4hiktwSuZt45jTSaG/25cYkKFUEchP1qMI81ZqySUJUvBY4deYMxXnIBPRjRa3hrbMLVw5AQDbYagyPePn+FDOG4UkkzMahTz8PStDx24EFqN1Ug7ahVHT+aPjQaudIZX7dsr2sKBetAMe/CsTrrmgEfEfCl2uwS2XRZDZgdY7wjy/WlMW8rgMDqpmOY00I6ielKxdbF4zPB7segmPrJppRTlYkJyiuIKxKGzazAyG0APiJImOXn0oKjaydl1+GwrfftIwrstvKNLaljHnB+QmvPrt4kTG4Hyp8TtWSyd/wQteJMmlUZpVQkEUXWlevQGHXbwqYpz6VWxo1G23IzSLbKZFxWiBXk6g1fsXUAEgnziPjvQ8CpkIp3GycMriTezBO5iZ0+nlUxenYW7G2/jRD+zGuAMUyqdMyik5UMoc0V7SSCZAgczqfIVy0M2+/IUUwnCVdsq3Jj720+m9MxeE9g4V2BZllY58vT1qfuJy4lfbUVZmW3P651Nb94eFR4hYLedds6gnwH1rWYSxfTuserKB8JrQWnJwSgGYUaSfvkGBQW4mZI6t+dFkJXBOOYBj0efzrL6h7X8m70i03+gItwlgDoJJ+Fa+y+kCBmtgA7RGp8qxOAJDiTuCK13ClzlWjuIQp/mI008I3qefWzb6WemF8NgpBYjTu+gykf9OvlFQ4hA5BtOq5SCMwIBGnXmCBRDi3Frdgqu5aWYczm019AdKxHEVe3dK5ydiDtKnUH4Vmxxc1yKyat2aH9+uBiXt23HkDoOY2YHfaiOB4hacd1zbP3GOZTA6jvD51jcJiWzqCZGs/CiGHXvC4NDl1HIyCNRVG+OmUj6ZZY3B7/AGav/wCTNaIH2Qslo7s+v2dq02ExudVuTyBmvPrhlGHgw+tXuzHGGtWlRiJB0nymPOprI7tB9R6NY4r+D0gY+AY1za6cpAk6dDWabEGWVlKHNABB1WQBrtMb+tHMJxBWAIJ11G/y8KnxwS5bKOCQRyJnzFbe1o8fp7KWFxa3Fa1dAKsCpXll2M15h2q7IexusiNFs95CddOk84Olao3Ws3GRyettyCpPn1qO9ea8Ht3jJGqGYJXoJ002qLyuBWOJSdGCucINkZs6iRoIOtScP4PcLBgyiG16wQOkijXHsV7CFQFWIkFkDEjbRtl18KFYPHuAxn7Jkgc95PU03KUo6CowhLYA4lczXrn+IgeQ0/CqAkMJ0nbpTs2utX8KykZWEjkJOlafxRmrmw7wbieRTmEjYGJ/EeG3SqHHuKm47DYA5QBpAGp+f0pyYQ/ZMjfU60IxNpxJZSJJ1PMk1LGkpNlsrmoJBDh17KJJrQcBAR80iSeemkc6xz3CBlAnUTGu1HcHZa8YQlCRJzeG0RrNNOkrYIu1xNTxjjVo7nQKZ6dYryy4+kR+tK1GL7Lb5sSpjcQT66tQDEcNcXGSQcp97lG80MbjWieRSvZTB8KVG07PXIHeXbnM/SlT+5EHsz+jT4zsdc2VvkaGXuxuJ+yAflR632kdgCGaJj3V1PrUrcfuAEyx8ghny1rJHLkXg0Sx45bsxl3snjB/uGPkVP8A3VSxPD7tmPaIydCRHzre2O0jtl7z97YkL8fKoe1Zz2bZbWQNarDNJyqSJy9OuNxZhcM8uoJjXetH/aRJFtDoRpHIawNp13INBHwarqRpyP11pJh3ElJjLoT5cqtOmiMHJMv3MX+7yT6ePlXeEFr99WvEd9SVnYaQo8AJoBawFy42oPmZ2rTcFsEXEQAvlBgaTuJ9KlOop12VxJyavoGY3DlHZG3GlR4XRGoh2gtZbrkqVzEmDvQ/D7N0ymtEHyimZppKTRFjrkWl5a/h/WtHhVz4a5vBS5tP3QdfjQHE4ebagmNRyncNFaTs/bLWiukS67xqyCoeqdJM1ejTdmZa3myZdyRHqa9Gs4UJatqNwQawnCsMVv2leAM0deRH1rdtjw47uoVgrHaCeQ67b1l9W26SNvpa22Z3itk+1vXmBcA5QuugGkjwFN4sc9qxcbR4yf4kAlWPSJI8avWMUrBgwCgzJnUyTVXilskZZ21FPFVRRw8oHcOty/kCflV7DPCD9daj4JZOeNidKvWLVqACxnOAfLJObbqYpJ7dG3DNY4r7ZMh09DVYiLqjwzes7j5Vbv8AF7NrUcgZ5nU8vgPjVezxIYq+rawYXbbUn8aSON9lMvq05JV1/v8AhtuE4gEAQB00EamSB8a0QD5c0TH3TlIHlEGslwRDmyke6xBnbQz9DWrsXoJjkpPrNa4P4o8LPFLJJL7IsUlu8uW4JHWNR4yKxmP4TfVu7LANCnlqYE+BkVtjdVWy5fLxmpbVzMZOi7R8qWkxE2tnlPF7lzMLd9CGEETqII3B8dRHgOlDcGQXj05bda3X7QEBuI0RKsPgdPqfjXn4GS4Z0I2PKiklGkG7dsAY2wUdlPIkVGum1XeLXg9wkf8AuBE1UbStK62ZnVkgxhUR+jRbhXEtIcESdDGn9Nazl25z+Aqxgsb3l8xIPTnvSygmhoZWn2abFYtHAGUMQdo13ic3hPqKpljaeAYDATvA12neOdUsRxa0h7i5mnfZR+dU72Me6ZdtOmwqccb/AKKTyJ/yanHYi2imNxvrC6cuhP651ncXjHdvaHSBy5+fXzqvnZoJOkTr0mKt2h3Z3Hy50YwUQTnz8FlOM3QAMqnQa1yqf7u32TpyrlHjEb3JmitXQwzCQPdPIiTuPEmngezXLJMSx0+Q+h/9U9b63AGAIAJERzOmYdW/rUYvC0oBbNBJnnH3R4/lWfsbpnbNwNlcT3iBB5EcvKjfGrWbDWx5fSg1txCtsGgAEQRqCR6/h5UfxzD2FsnkunnFI21JFY1xZn0wwylW2+HqSaK8K4fbJCkgnoNqFA5jPw/EmrfD1OYt91SfUihlba7JRqy5iOFgXYUkKw2+X1qjdX2bqJhyLmvQr/8AUUUN3OuYa5Hj4jf40K4us3syk767aZxBA+vrUsbb0x5uloP8Tw1rFIyN7wJgjdTIGnqaxuL4Ncs+8JVtM428j09aNNicl+4y6CYI6kaHy2FFsHjCSBGhHeBgwPXQfSnwzyYfx2ic8ccnfZgOI3sqhoB7+3gBFHeB4hbdm4zggK2bSCYyCRUfbThShRctEFCdQDOU/lUKj+53v83/AGD860ZpRyRT+2jsCeNv9AnE8SVySuYHNI5bmidztABbCIgDaTpC+nU+NZ/C4csfACTRzC2EzLI5FT5gz8xTzhHyNgc315LeFcECQ0x91gB4kxREOsAEgzzLR8OVDRcAGVisDY/05U0YoctSP8X50htuuy9jL62RnQzKmD47fHesKMQ+YyzTPU1osXfkpm1lvkB09aztxf4jD+Y/WqYktmP1U22qDViP3dhzg/MirPZ8FZcbiCPQ0NtnKjCN9P18KLcDuLkAk5pIPTqIrpdbJ45VJSXdHpXADMHXXUkxqTr+vKjVi5pdbwigHZ3GKLepXTxg9dqK4PEK1p4M+PLSggstYu3mCnwArtpzoByI/RptjvKfIGqI4qqAhe+2YAwdBy1PnU3d6OX0De3eptz/ADfWsFxFiqMxgwIU+Jra9tLhITSCJnw+Fef8fxOYrbH2dT5x+X1p4rdHS1GwHeEAR8aZdaRVi7sRVcLWhMysr3tqY1rbympMRaq1eXRf8FNWgLsHNb0mp1U6Drt+vOprduRHl9KerldqFhqhzW/sztA+HX51DbJBgGD8j51Nb0ieRmpMJhwGk6mZ1/GlHfQSsMmUTbB8QKVSDFdB8z+FKpUytoK4y8MjEqygEgAiJJ0keP8AWszbQkkfkaKcRxebKGO0wfziqtq3aBln08CJ8tq7GqQMvykFMCcyoFBlMqsI2g6nyNEeIEvktg+7E/DX6xQ/gF201xlRSAF1OYmdRG+nXapL+ICXG97fRtx5VGS+ZXuJZu2wF2ipbalEJ5sAB6/o1Xw/ERoO78Y6ePhVzifFLZyKIGVOqmSRAjToCdeZqTj4G12h3ByPYXOgcmfBV/Oqt2wVC3LhAzNm3Gm8Dfyodb4hcCm0hhSwkxt+JO1WDfgwAMyxLN3ipjlOmbqeU6UeFNv7F5Jiu3wW7i5nJJldTqTvG/61rnEuHvbtKz3O8xB9mAYOn2iTTkaDrz1yjT1eOvSjlrGpeW1YuqGzKSZ3B5R0MTQlNxquvIKsG8JHt7T2GIAKZl8xqIPmIoUz/wB2e0DBJ2jUzEjbqOtG8Dw9LV9bYLHKZbl3W2B1/U0Q4z2cS8n8Ei3cU+QaOvTzpXljGW+uy1Pjf9GJwdjKkfe97qNP/Xw8asusa9GHzn8qh4h7ezCXbeXXV4kHyI0rhvSvdIYGJA3Gs6da1XezoTitEuItglvOuJ4VxcYmZgSRpzBH4Uv3m2upafAan5bVyuijcbuyDFKPb2gxgaifGP61KOFqbrlMzyxICjYeLHShGLxPtLq8hm+prc8D4M11CzPktTG8SdPlXZHwSZnVZJP+TNY9Mi7rmmIHeO3NvyrvZtczHz1n/DW5t8NwagtlVsuhDH3h1Enl+dQcMxNkYi5aSzaVTH2YJ7oJG9J7y4sKxPlZNhLRAdo0MAVLZ4wLNp1y5ifszBgnlodqfiOF2Gkezyg75Hdd/AaVTTsoiPmw7a/aRzMg+IFTjmi+hpYZJ76LlntELI2NtiO6rnMrT0Ij8K6lwose0XLKXCQNyzmRM7Csn2nViWLAgq4tjoAEDEDlJLD0ArO4K+ZCGYO22nx5VeCuNkpSSnRv+1vEbVprrKQ7uIXWYbNy6ALXnituTqTU2MxGY6kkLoPz9ao5p8qtGNIhOVsTPmrjGpRtpTGAAphGiG/tTp93wWuXtj5VwnX0pkBE+DWWjqKluWBOpqHCHvr5VPEk+FDyNKhir/Sp5gRz+lNdwBVS5iYMR4zXChBb1tRDMZ5xSoaMQRyHypUKHv8ARp+I8IVdBczHy/EGg54XcYxp8/yrRY2yVMEEVVu4g7KCT4cvE1CM2kaJwi30VcCGsGFOp3I/W1T+0OTMdZ1n61FdRxJKMI01FQ3NFAA5es/nXVyCp8NFl0EDTQgRTbZXly3I2/rVXBY3NKMQCCCs/TzqdkIERQqtMhflE9pTmzdNfx+tSifXf161Atw8xHnTP3xZ94HxnT+tLTHtItNdCjqT8yedTYeQQ094EH4UNTF2wdXk9eXpV+04OoIPlrSyi0MmS42+bl1nyxmA/wBJ/QrRYa9nINyVJPWCB+VBsJijbMlQynl0nmKuYvGofd57CNfhWeab+KRVSpBy4pt799ORG49Of62p1t7eUHSD1Hx05UGwfFSvv7A6nYAcp8aZjOM2SMzllMnIVPePgBsfWp+3JaKY2nsbxqxhS2XX2jQVAHd1/m5DyqbgvA8EyBrpeYBIDMRrsORG1VRdc52vhWUarmhSB001GkVo+FcJQ24K+zdlEkHMQeoJ0rVy4qhHG3ZQxWLwWF1tYZM3JmAJ8zPKquN7WWiO+2aNlRSFHyq9iOxQaf4zEnmVBP1rKY/spiBIVHYA6GF1oKMJ6bBynB2kHeFWnYZ7sKraqgjY694/hTH4avti4BEENO0R4z4Vmv7IxCb2ry+Kg/hTbmKxCDLN3KSMwZTsNftDah7Du0x/fVbRuOHWi+Zi75Se7JEx1257+VRcRvezMAkn06HmPTlWaXtBiBMMseKiivZ8nFNLgaHvRoNtPoKT25J2x3ki1xQBx+JLZwebK+vWCk/IUIW2QgY7EwPjrXoHF+xwYZrTkNBENqCOk7isVxPCNZZbL5ZXeDI1138orbCaekY5wadsG3VqIAVZdtvgaexA33qlslSK1wmNqaRFdvPNJB1ooDGYsd3zqK973p+FWMYZyjyqtiT3jTroU7YbUVLcuZRJPL66/jVe0dRUOMGg+dCtnNnXdiNNoEz8PSu3LRBknQ8waat2RAPLbyppuSseNMIzroCefzrtJVMUq4492DKR3gCIJMiaoWuB2DPcy5te6SInoAYrtKvFeRpaPYUU2O/sCxzLn/MfhoKD4zhqXL6lEHs7bENBykkLy8BNcpUvuS7BKKapllOx9qO6ikiWGaJ1M6mDPSheP7HFHYhWfMqlcjhFUncQY0/Ku0qnD1ORS7Olhg1VCtcDt3FVO411TBU5wrA7SY94T5VHhcDYs+1LW7ZKkh5DELA+xGo6T8gKVKtWOcpScW/3/wBM8opLki9hOyNl7IvAxbyljmBLjyIaD5kVD/Z+EdA62L1xIZs/tFRiEOpjpHLQ0qVCE5SbtvToEoqKVItYXstauJ7WyHuI0lSbrJlEbMp3jedZolwrgWHve6CGAGpH8MxoxC5pJkc6VKpucm5b6KqKSTomPZ3CsSro6ZySkOWHdEyn3ZHI1zDdncBiGBW24ZZMZ3EwYOzdY6UqVTc503bGUV9DX7NojF3QuBqCzs432hm1PiVqXGcZFtiF1I0PTX9Cu0qrgk5/kPVFJ+1TD7In1qs/au6TsoHkaVKtfCJJzZMO1Vwbqp+NQ3e1TtyX51ylXKCA5MqYnjmeM1tDB5qDU+E7ThBHslHXLpSpUeCYFNl9O1Fs7hh86xfahULtfS5nVm1BBBUn0giBSpUYRUZaFyu4gQOPjvT5pUq10YmyC+2qjzrsmlSrjrIX1YedQ3/ePnSpUfB3gbbEmKkaz0pUq4DISw6U9rBPgKVKiBjhh/E0qVKuA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038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80" name="AutoShape 4" descr="data:image/jpeg;base64,/9j/4AAQSkZJRgABAQAAAQABAAD/2wCEAAkGBxQSEhUUExQWFRUXGBoaGBgYGBgXGBocGhceGB0YGBoaHCggHBolHBgYITEiJSksLi4uFx8zODMsNygtLiwBCgoKDg0OGxAQGywkICQtLCwsNDQ0LCwsLCwsLCwsLCwsLCwsLCwsLCwsLCwsLCwsLCwsLCwsLCwsLCwsLCwsLP/AABEIALcBEwMBIgACEQEDEQH/xAAbAAABBQEBAAAAAAAAAAAAAAAFAAIDBAYBB//EAEUQAAIBAgQDBQUFBQUIAgMAAAECEQADBBIhMQVBUQYiYXGBEzKRobFCUsHR8AcUI2LhFSRygqIzQ1OSssLi8RbyRHPS/8QAGQEAAwEBAQAAAAAAAAAAAAAAAQIDBAAF/8QAJhEAAgICAgEEAgMBAAAAAAAAAAECEQMhEjFBBBMiUTJhcYGRof/aAAwDAQACEQMRAD8A83y00jXarK4Y71I+w0rNZv4kPDB/Ht8u+v8A1CvRrlsw/wDtFgiD7QwZPITXnuCtj29oH76g/wDMK9CxEkNIAAK5T174qGZ7RXGuzNcXxt5L1xVusFUwAYMD1FQ4HiV/2lse1YhmAMAcz5U/jgnEXP8AF6bVDgh/EQH/AIi/X6VSlx6E3yNhakvlOdgXYEg6LAH1qLAYO5cGYX3Esw0yxoxHTwqyoIfRMwNxgxzEZRA1AnXURWfXB4qX9i1wIHaApEe8dp9ayxVmiTrovcOxN8rcgm6y3SupVIUCJ21M1Lwp3vXrym84CGBGSdzv3aq9l7b/AMZSskPrLZTMa1TXCX1vXTazrrBCDMPAT60zV2hd0jS3MO1t2Ju3CFQGAEJMsQdAuuwqvxW5ct2mdbjfYjMFkZuREU3gpvKLpu+0d1VcoPdJEn8ak4+393aRBPsyQTJEnb0qSXypjvozjccxIA/iGT/Kn5Ue4Fib922rvd0YuNEWRkHLTWaypXStZ2YX+72t9GumBvVpxil0Irszf7SMQXwlo52Km6RDoEaQp10/WteaGvSf2lXzcw2Hcq6E3GGVjOynWvNmrZ6euGjz8/5sZXYrsUjVyI2lTqbXAFFcpUorjhy1YUx+QqJE6mKmS5Huj1NccT5ZGvdHzPlWz/Z+4BuqqK3dUkvrsTtA8awgkt+vGtx+z0EPeYEiEEwAZ1P5VLMvgyuH80bC1dZ1BFu1DGNQw5E7EeFZ+52kYEj93taHr/41psNcL+zbMcpJEFQDIBrAXpzHpJ+tZMUE27N020tBvCcce66ouHtAsYBJ/wDGiXtnzIpSwC/uiWkx/loF2bX+9Wv8RP8ApNan2sNat5+84le4DHPeuyJJ0kdC2tkPDLb3kz5bS95hEH7JjkKoX8WUdlKWtHK+6+sQZ7qmBqKo4DtHdsKbYRGhmOYkjdp2FEuAYi5cN1wYLPOiFtY230Fc48bbAt6RNw2010vKWV9m5U6FpjeO6NK5iMOEz5kshUiWg8x0Cmg2B4piLD3FCK0uSQQZB9PSi+D4gxS5ec5RnAIVM3IAaE0WmmctoiZY2tWSCAQdRuJ+740qs4rDEtOYagH3BzA8aVLYeBjfakePlTLlw1auW4phUVWwtDOG4ce1tyPtLz8a9B/dxmP8MAAoQ0b94SKxnCLq27od1zKJ008hv0rRntTa/wCEx1/l/OpZE29DRpBIYsklMyh2DMvdWAJ0G25AJpfvDGFlfaDKzLlWCpPeA03AoavaO1ofYtPWFp47SWg0+wMxvCz01qLjL6G19l17cOQqgg3CGOYrlEDURVjhMpbC+zaAWjVTILEg7+POhTdq7U62G/0109pLXKwfgtBxlVUG1fZVxnCMT7S49ssodi0AqNz59KK9nku2Q/tUYlmkEQeUGdd6rDtFaO9g/BTSTj9o6/u7f6aMlJqmgqr0FnuF7jlUbMtsQCckyzdD4fWuOp0Git3c097KIJbVp5Chw7SWxqLDD0WmP2nsmScOxPOQtIoMNlsu+YMLk2cuYvlWfLbcnlVnA2m+02bVijLCkrlEAx5kUKTtPYGnsWjoFX6VJ/8AKbI2tP4Qqj8aepfQrr7M7+09mNiwXVkb2jgqWzbDQ+teasK9E7fcdtX7Kottg+cEMwGgA1AMzJFefOK3+ntQ2ef6j8yKKWWnTXJq5AZXGrsTSy0QDactcpyNFcAkG+9S2xHw/Gq6v1qZR4Vxw5Ek76wdPjW5/Zypz3jJHcXQc9WPPnWNtW5Mk/h9fOvQ+xOJwtqySWK3SSHPeOk6DTTrUM18aL4F80aT31VmzDRjlbumQOeXXrQi7g1W2GGGtljlzJmbMMxgTRMcawpP+06j7Q/W1QrjcKrl1uQzbnM2vxFYba8M9FpMjweGtLcQC0s5ipZWaUYLMH0qwuIICrrOTMGySoA+zM71Ww2MwlvNkuEFtTqx166jepl4phsmX2xiIjXaI6UW2/DAkkLs9ctiwmfIG1JkayWJ6UEt4y7ZuXMijKzsRM7Sdoo0eJ2ANL7QBoPLl7tI47DnX27fH/xruX2gcdaYzs/jVyO1zuM1xjBkdBOo20pfveQ3nBYqbgAyqGOqjXXlpUtzilmDGIOnSD/21yzxKwCf7wZO5MSf9Ndd+Af2VOIs4uEZ+nKPsilU17EYViSbsnrPp0pV1sOjKHEKD1qG/jE2Gp6RQy7cPKm20KkE89a1qBB5ArJnb47Ud4Ng194h2jUhUOX6/Sh/C8A9xg57tkGGfSdvsDmRWvwPDxbtmGLs0EGRpqNjPSazzkvDNVpeCKzbtElVsMYie6SRpOutdxHslgtYYSQAchGs7VeS1Ny7m91mQjUCcqxyO1Q4y1KwomLwYCQYURrv51BtWBHMts//AI7R/wDrP51BbuWGbu2GOWQ0IxAPQjrUnF8aLRBQFmZgdWMATqImIqpwHGBmuLcAXNczCDAY+OvjQ4Nx5DXuhnHsTZtWXK22RohSVZd94nnQDgftLggultIJXuhmPPWfKa0vaTBZ7GViFh3Zcx0iTl5zEUB4G8MtsEASD5wNvKqw1jF7nvoO8FZHQi6mZlJUsqsQ0fa061YKYXNGVs3MZbk/CNqabNtFbvj2rA6Z4OYydBP6irzWgWckgBkCyGAPjBnSKk3soloq+ywq7oQNAJS6P1rU/wC6YeP9k3olyk+HGoWCJtnVwdiZOrHlFSsq5swIJLAznGgnXTNERTJiUYn9ogw3sE9krC5nIEhwIAIb3tJBivPLteh/tN0tWNvfuncH3jI28Na89uCvQw/gjzs25sr0opzLSqxEaaVI0w0Th2WkRXFNLNXAHqYOlPVmO1RZ+lPBMTNcAuYeyZBO/wAdq9A7I8Ow7Wi1y5DFiIzKNABBiPE153bPkfnzrf8AYXDg4e53R/tUgxO0E1DK6Vl8KuVB3+ysJM+1BiftrXRwzCxpdH/Mn5UQxCEMmsy+2Vfdg8o5QNarYPAdyJynO7HuA7sY3GlY+f7N6iVrnCMLyvf60/KnNwXDBSTfMKJPeTQf8tTWMJmKMQoY2yJyCJL7xtQHtYrLltiCjNqwRVOi5spj4+lNF26sWapXRcwuDw12cr3Y6kKB5+7NT3OBWR/v488nzofat+ytZwGK5VaYA0PIQTqOlEeG2A6FoBLBYJVTpryPWuk/2CHLpkX9j2f+MD5Fa6eCWZgXvmtOxWGBUqVUkXE1yqpiJgwPGpWsKD7ikZgIKJsTqJyz1rr/AGPxf0QrwCwf98f9NKqo4eCWIRYzNHdG2YxypU39i0zHBvsiJJ29frUuPGiiVMbxPwplq5qNug8JqK45IjkPlWgyNbNBwjiaoQHzZQNgdCOlabh+NhpSHBHuxqJ57QPKsPw5AVJ0IA033Gug8RPOj+B4j3CB5jw5wY8frWPJBXaNmKTaqRq34m4k+ytgASSXiP8ATVHHcbyrm9lbM7Q0+vu1kO0HGrjWlQndiTAiYAgaeJ+VUuHcWY9xjofCd/pz+NFYXVg92PLiEMPjPbOScoM89q7iMQyGMiht1MT67a1Lx3BLbe2y7FRsIkzueX69alYhrIlk/lEd8kby3kY9KZzSSaDFXp9mfxVy4XmSzHfXbwHKPCpUvtoCSOvdn5zXLghqsbLmPKqWCMabsYqz9ofCDWn4Vx17Yyt315a6j86o8EspdXvADz2+FR8UwQtFSuxkFTrlI3E9NQR50k8drY8M0W6NomOukZltqwOx9pv5aUnx17/gL63B+VZbh3GWt22AG2uU8vEVNh+1TtOZVAA8fxNZ1B+EPJpPZS/aZjLjW7KPbCjOWBD5tlyx7ojevOnr0lsQ2JI9tbRoJOuw93byzChnazgKC01xUVHQBoSQMufIZ6nMD028a2YZ8UotGLNC/kmYhhUT1KajuVqMhHFT2cKzawfhUvDcN7RwDtzrZ8F4Ub5cW4ATQEmBm+ExSZMih2Ux4nPow1zDkVAwrZcd4OUzAzK7yNfMHmPGsxfw9GE1NWhMkHB0yqlTowHT4VHb0qTNzinoQt4dhE/09Nq9H7CYhRh4GbMHbPAaJMRt/LFea2W02PyradiuJeztOMjGXnQgfZA/Cs+dPiafTfmbW9jgN/aAf4XoJxDtHBAtTHU59/Kn43joC+40kGNVIHLrWaW9J90n4fnWfHC9s2TklpGw4Txtbi/xMwPgHIPyqDtZdt3LPcY50bMohtTzGo+7OvKg2D4wthXJUk/Z0G/x2op2WZrrG9dOY7AHYA9B8aPCpWByTjQN4cLlxIUG2gKgFjqWzQAvxk+VanB4X2NtVu6kA6qCQdd9BQnhtqcSFO1vPA5TOQN5wfkKJ9prn8JO9lOYEGYO3L40WlJB3CST+h7Yi2RAJH+Q/wD81C2Jt/eMj+SD/wBNVMJx9FQZpdueWPntBpzdqLUnuXB5j+tT4NeA81emSNjLf33/AOT/AMKVVG7TINMrfClQp/Q1r7MGiEkeddukMY2EyPGp8Q4Ajmfp/Wq7g71rWzNQSwIWIDaCe74+HWrNzIg73dWNpMsf1HwoGrFTm6VHicSbhlvIf0pPabld6KP1MMcK47JuI4j2moBhef68qi4dbJbTeNPTWrPDhyMQfWrX7stpszSUJiQdtOdVaqNIwxycp2wlxKDbUW7cT9rvamNY5Hy8PGqFrAXrRUuNCOZ5bx4eVGbeMdra2yJAnKfOBI22qbilwlNWzNppEaCBJ8dKx83F8T0FFSfJmcvDvVbZJtkdIiu2rGZo0k9Z6/ma0jdnxdsLdQwCDM8iJ36CQB61Rdo6UlTQLwVgWYnNmIBUjaZO/hpU3GE7xIYt3iDPXIp5eBj0qW3hrl5Fa0YuW4BGhEHXMJ5gg+jeFT8Q4JcRAfe0LMRrBJ1J+VTk9tj4ktIz7fgam9mLdp3baPU1FimCbiT0+k1A9k3NGM8o2A5/SjFasecbbo5a46oVoVmJDbDYm0qyfJlon2gusbGImGhVA8Qze0LyD3jL7dDUVvgot2zcyB4WQNRHj4geNZW9iz7H2eo70kcjVq5u0ZJp4lxn5BTGlkmnhau4XBkxpvsK0t0YkrG8POXXwP0rV9k7qhV77qWLZsjeGjR1k+O1TcK7EXXtl4g8gefWp8H2bxWGZQBAce8IIIn5ETWbLJSizZ6dOMqI+0mJGdhmL9wAMYJMDcx4/KsZiFr1bhvYP94V3a5lmSmk7EqZ9VrJdqeyz4VlD5SGEqyyQw/PUaU2H4oT1L5SMRl1qcJpVzEYYVAdNK0WZGjirWm4LfCYZ2+1qB57Cs0TRnh94C0Qdt9PjU8itFcL+QX4PazQHgwCcrSCfKYk+VdFldWWYmBO4ETBpj4pPZnvMSYCyNmjeNx503CsXO5gN3idzEb/ADrNFu2za4rSKPEmGaDyPl+hWs7N8UshApXLprzgkFgT6anpIrLYvDG9iHCnYaTtoNtNppcPJ0jedQdAdRInxP8ApFNLaEUalbNvwa1OLvnkBI+INCe16ZsRbRSMy2wNdNTJMH4U/CY7LBVu8y6naROmnKd4/moLxTiJS+HnMxA33EaCkhd0imSFx5t66KF3FqXOWS2xnQE7TV/DqR3y8zuNx/SKH4jB51uXAYZWlfGeccqmKra0Zt5n8x1q8pclRjeNx2XCPrSqA4hfvR4E0qnxLrIBbl0s5O0nbl4CpLjws/D86rqaJ4bDo6mdGXbpG5H66VWVRFi3ToHE6fM+NVyafcvSfDWPKpcPhg53qqMc227JsFdAGv1ijCWGYKQJnQBtteZ8hqCaErhxbJ+0RoOgG9XsJizEsT194gTy02mllfgMKTtlki3mKrnGhKqG6adDOxO/Ku8OxKs5kCO6Dy25+OtQ4yDBtkgqIUwF33nXXT60sMltFAMZupnSBtoTIMR61n46NintUXwkajQhtB/mH5VeXE3Ye2pPs31KjpM6D9aUEu8R9kddS2sT7oH5063xwL3splvI/Wg8c3tDrJjWpPZtcFfs5MjQNN9mnfzqvY4kbIuOzMYRhlJkFpgCsiOLe0uSVMwI20jblRLi10tbVgCB9oxpO369agsLjNWWWaM00gRbYs5Y6kamdZPSiPCxnJO+ZifSaGWbpW2xE5iYG2pO1HOA2IUD59Tz9BVZ6L4VbX+l/iGLyIRyjX4EmvPMZbmtxi7qmAy5g0mJgCTAJPkKoLwu1eLZQbUGJLZlMmOep9KaEuO2Z/VL3JKK8GQtWJ8POtr2J4T7R85gKpAUnWW/ITQrE8GdL3sHy5tMsGVM7MD0r0bgeES1bVFMMupMZpM6ny+GlPOSktGOEOL2ajC2gqqu06QdYM9eevyNWbGHW4uVhpMEfdbw+vrVG5eBVW55ht1iPrFEcPei6R1/9iuYdljhuGC20CiIQAfD85oD2i4QMZavWNAyS1o/dYSR6EGDWlwZhT4M31JH1oEMTF5yD7xGvIDKJ/XjRekhVts8Ex1hrbstwQwMEeVD7q16p+1fg0hcSiEA925Ef5WIHXafKvL7yaTVYvRKSIYmiagqoURrp+ZqDh9sak6kRRDBCb5EAwsD0AM0JulYcUW5JIkw+HFuGdjcIjKORPL50Yw7AAs0Ddj006UM4hiktwSuZt45jTSaG/25cYkKFUEchP1qMI81ZqySUJUvBY4deYMxXnIBPRjRa3hrbMLVw5AQDbYagyPePn+FDOG4UkkzMahTz8PStDx24EFqN1Ug7ahVHT+aPjQaudIZX7dsr2sKBetAMe/CsTrrmgEfEfCl2uwS2XRZDZgdY7wjy/WlMW8rgMDqpmOY00I6ielKxdbF4zPB7segmPrJppRTlYkJyiuIKxKGzazAyG0APiJImOXn0oKjaydl1+GwrfftIwrstvKNLaljHnB+QmvPrt4kTG4Hyp8TtWSyd/wQteJMmlUZpVQkEUXWlevQGHXbwqYpz6VWxo1G23IzSLbKZFxWiBXk6g1fsXUAEgnziPjvQ8CpkIp3GycMriTezBO5iZ0+nlUxenYW7G2/jRD+zGuAMUyqdMyik5UMoc0V7SSCZAgczqfIVy0M2+/IUUwnCVdsq3Jj720+m9MxeE9g4V2BZllY58vT1qfuJy4lfbUVZmW3P651Nb94eFR4hYLedds6gnwH1rWYSxfTuserKB8JrQWnJwSgGYUaSfvkGBQW4mZI6t+dFkJXBOOYBj0efzrL6h7X8m70i03+gItwlgDoJJ+Fa+y+kCBmtgA7RGp8qxOAJDiTuCK13ClzlWjuIQp/mI008I3qefWzb6WemF8NgpBYjTu+gykf9OvlFQ4hA5BtOq5SCMwIBGnXmCBRDi3Frdgqu5aWYczm019AdKxHEVe3dK5ydiDtKnUH4Vmxxc1yKyat2aH9+uBiXt23HkDoOY2YHfaiOB4hacd1zbP3GOZTA6jvD51jcJiWzqCZGs/CiGHXvC4NDl1HIyCNRVG+OmUj6ZZY3B7/AGav/wCTNaIH2Qslo7s+v2dq02ExudVuTyBmvPrhlGHgw+tXuzHGGtWlRiJB0nymPOprI7tB9R6NY4r+D0gY+AY1za6cpAk6dDWabEGWVlKHNABB1WQBrtMb+tHMJxBWAIJ11G/y8KnxwS5bKOCQRyJnzFbe1o8fp7KWFxa3Fa1dAKsCpXll2M15h2q7IexusiNFs95CddOk84Olao3Ws3GRyettyCpPn1qO9ea8Ht3jJGqGYJXoJ002qLyuBWOJSdGCucINkZs6iRoIOtScP4PcLBgyiG16wQOkijXHsV7CFQFWIkFkDEjbRtl18KFYPHuAxn7Jkgc95PU03KUo6CowhLYA4lczXrn+IgeQ0/CqAkMJ0nbpTs2utX8KykZWEjkJOlafxRmrmw7wbieRTmEjYGJ/EeG3SqHHuKm47DYA5QBpAGp+f0pyYQ/ZMjfU60IxNpxJZSJJ1PMk1LGkpNlsrmoJBDh17KJJrQcBAR80iSeemkc6xz3CBlAnUTGu1HcHZa8YQlCRJzeG0RrNNOkrYIu1xNTxjjVo7nQKZ6dYryy4+kR+tK1GL7Lb5sSpjcQT66tQDEcNcXGSQcp97lG80MbjWieRSvZTB8KVG07PXIHeXbnM/SlT+5EHsz+jT4zsdc2VvkaGXuxuJ+yAflR632kdgCGaJj3V1PrUrcfuAEyx8ghny1rJHLkXg0Sx45bsxl3snjB/uGPkVP8A3VSxPD7tmPaIydCRHzre2O0jtl7z97YkL8fKoe1Zz2bZbWQNarDNJyqSJy9OuNxZhcM8uoJjXetH/aRJFtDoRpHIawNp13INBHwarqRpyP11pJh3ElJjLoT5cqtOmiMHJMv3MX+7yT6ePlXeEFr99WvEd9SVnYaQo8AJoBawFy42oPmZ2rTcFsEXEQAvlBgaTuJ9KlOop12VxJyavoGY3DlHZG3GlR4XRGoh2gtZbrkqVzEmDvQ/D7N0ymtEHyimZppKTRFjrkWl5a/h/WtHhVz4a5vBS5tP3QdfjQHE4ebagmNRyncNFaTs/bLWiukS67xqyCoeqdJM1ejTdmZa3myZdyRHqa9Gs4UJatqNwQawnCsMVv2leAM0deRH1rdtjw47uoVgrHaCeQ67b1l9W26SNvpa22Z3itk+1vXmBcA5QuugGkjwFN4sc9qxcbR4yf4kAlWPSJI8avWMUrBgwCgzJnUyTVXilskZZ21FPFVRRw8oHcOty/kCflV7DPCD9daj4JZOeNidKvWLVqACxnOAfLJObbqYpJ7dG3DNY4r7ZMh09DVYiLqjwzes7j5Vbv8AF7NrUcgZ5nU8vgPjVezxIYq+rawYXbbUn8aSON9lMvq05JV1/v8AhtuE4gEAQB00EamSB8a0QD5c0TH3TlIHlEGslwRDmyke6xBnbQz9DWrsXoJjkpPrNa4P4o8LPFLJJL7IsUlu8uW4JHWNR4yKxmP4TfVu7LANCnlqYE+BkVtjdVWy5fLxmpbVzMZOi7R8qWkxE2tnlPF7lzMLd9CGEETqII3B8dRHgOlDcGQXj05bda3X7QEBuI0RKsPgdPqfjXn4GS4Z0I2PKiklGkG7dsAY2wUdlPIkVGum1XeLXg9wkf8AuBE1UbStK62ZnVkgxhUR+jRbhXEtIcESdDGn9Nazl25z+Aqxgsb3l8xIPTnvSygmhoZWn2abFYtHAGUMQdo13ic3hPqKpljaeAYDATvA12neOdUsRxa0h7i5mnfZR+dU72Me6ZdtOmwqccb/AKKTyJ/yanHYi2imNxvrC6cuhP651ncXjHdvaHSBy5+fXzqvnZoJOkTr0mKt2h3Z3Hy50YwUQTnz8FlOM3QAMqnQa1yqf7u32TpyrlHjEb3JmitXQwzCQPdPIiTuPEmngezXLJMSx0+Q+h/9U9b63AGAIAJERzOmYdW/rUYvC0oBbNBJnnH3R4/lWfsbpnbNwNlcT3iBB5EcvKjfGrWbDWx5fSg1txCtsGgAEQRqCR6/h5UfxzD2FsnkunnFI21JFY1xZn0wwylW2+HqSaK8K4fbJCkgnoNqFA5jPw/EmrfD1OYt91SfUihlba7JRqy5iOFgXYUkKw2+X1qjdX2bqJhyLmvQr/8AUUUN3OuYa5Hj4jf40K4us3syk767aZxBA+vrUsbb0x5uloP8Tw1rFIyN7wJgjdTIGnqaxuL4Ncs+8JVtM428j09aNNicl+4y6CYI6kaHy2FFsHjCSBGhHeBgwPXQfSnwzyYfx2ic8ccnfZgOI3sqhoB7+3gBFHeB4hbdm4zggK2bSCYyCRUfbThShRctEFCdQDOU/lUKj+53v83/AGD860ZpRyRT+2jsCeNv9AnE8SVySuYHNI5bmidztABbCIgDaTpC+nU+NZ/C4csfACTRzC2EzLI5FT5gz8xTzhHyNgc315LeFcECQ0x91gB4kxREOsAEgzzLR8OVDRcAGVisDY/05U0YoctSP8X50htuuy9jL62RnQzKmD47fHesKMQ+YyzTPU1osXfkpm1lvkB09aztxf4jD+Y/WqYktmP1U22qDViP3dhzg/MirPZ8FZcbiCPQ0NtnKjCN9P18KLcDuLkAk5pIPTqIrpdbJ45VJSXdHpXADMHXXUkxqTr+vKjVi5pdbwigHZ3GKLepXTxg9dqK4PEK1p4M+PLSggstYu3mCnwArtpzoByI/RptjvKfIGqI4qqAhe+2YAwdBy1PnU3d6OX0De3eptz/ADfWsFxFiqMxgwIU+Jra9tLhITSCJnw+Fef8fxOYrbH2dT5x+X1p4rdHS1GwHeEAR8aZdaRVi7sRVcLWhMysr3tqY1rbympMRaq1eXRf8FNWgLsHNb0mp1U6Drt+vOprduRHl9KerldqFhqhzW/sztA+HX51DbJBgGD8j51Nb0ieRmpMJhwGk6mZ1/GlHfQSsMmUTbB8QKVSDFdB8z+FKpUytoK4y8MjEqygEgAiJJ0keP8AWszbQkkfkaKcRxebKGO0wfziqtq3aBln08CJ8tq7GqQMvykFMCcyoFBlMqsI2g6nyNEeIEvktg+7E/DX6xQ/gF201xlRSAF1OYmdRG+nXapL+ICXG97fRtx5VGS+ZXuJZu2wF2ipbalEJ5sAB6/o1Xw/ERoO78Y6ePhVzifFLZyKIGVOqmSRAjToCdeZqTj4G12h3ByPYXOgcmfBV/Oqt2wVC3LhAzNm3Gm8Dfyodb4hcCm0hhSwkxt+JO1WDfgwAMyxLN3ipjlOmbqeU6UeFNv7F5Jiu3wW7i5nJJldTqTvG/61rnEuHvbtKz3O8xB9mAYOn2iTTkaDrz1yjT1eOvSjlrGpeW1YuqGzKSZ3B5R0MTQlNxquvIKsG8JHt7T2GIAKZl8xqIPmIoUz/wB2e0DBJ2jUzEjbqOtG8Dw9LV9bYLHKZbl3W2B1/U0Q4z2cS8n8Ei3cU+QaOvTzpXljGW+uy1Pjf9GJwdjKkfe97qNP/Xw8asusa9GHzn8qh4h7ezCXbeXXV4kHyI0rhvSvdIYGJA3Gs6da1XezoTitEuItglvOuJ4VxcYmZgSRpzBH4Uv3m2upafAan5bVyuijcbuyDFKPb2gxgaifGP61KOFqbrlMzyxICjYeLHShGLxPtLq8hm+prc8D4M11CzPktTG8SdPlXZHwSZnVZJP+TNY9Mi7rmmIHeO3NvyrvZtczHz1n/DW5t8NwagtlVsuhDH3h1Enl+dQcMxNkYi5aSzaVTH2YJ7oJG9J7y4sKxPlZNhLRAdo0MAVLZ4wLNp1y5ifszBgnlodqfiOF2Gkezyg75Hdd/AaVTTsoiPmw7a/aRzMg+IFTjmi+hpYZJ76LlntELI2NtiO6rnMrT0Ij8K6lwose0XLKXCQNyzmRM7Csn2nViWLAgq4tjoAEDEDlJLD0ArO4K+ZCGYO22nx5VeCuNkpSSnRv+1vEbVprrKQ7uIXWYbNy6ALXnituTqTU2MxGY6kkLoPz9ao5p8qtGNIhOVsTPmrjGpRtpTGAAphGiG/tTp93wWuXtj5VwnX0pkBE+DWWjqKluWBOpqHCHvr5VPEk+FDyNKhir/Sp5gRz+lNdwBVS5iYMR4zXChBb1tRDMZ5xSoaMQRyHypUKHv8ARp+I8IVdBczHy/EGg54XcYxp8/yrRY2yVMEEVVu4g7KCT4cvE1CM2kaJwi30VcCGsGFOp3I/W1T+0OTMdZ1n61FdRxJKMI01FQ3NFAA5es/nXVyCp8NFl0EDTQgRTbZXly3I2/rVXBY3NKMQCCCs/TzqdkIERQqtMhflE9pTmzdNfx+tSifXf161Atw8xHnTP3xZ94HxnT+tLTHtItNdCjqT8yedTYeQQ094EH4UNTF2wdXk9eXpV+04OoIPlrSyi0MmS42+bl1nyxmA/wBJ/QrRYa9nINyVJPWCB+VBsJijbMlQynl0nmKuYvGofd57CNfhWeab+KRVSpBy4pt799ORG49Of62p1t7eUHSD1Hx05UGwfFSvv7A6nYAcp8aZjOM2SMzllMnIVPePgBsfWp+3JaKY2nsbxqxhS2XX2jQVAHd1/m5DyqbgvA8EyBrpeYBIDMRrsORG1VRdc52vhWUarmhSB001GkVo+FcJQ24K+zdlEkHMQeoJ0rVy4qhHG3ZQxWLwWF1tYZM3JmAJ8zPKquN7WWiO+2aNlRSFHyq9iOxQaf4zEnmVBP1rKY/spiBIVHYA6GF1oKMJ6bBynB2kHeFWnYZ7sKraqgjY694/hTH4avti4BEENO0R4z4Vmv7IxCb2ry+Kg/hTbmKxCDLN3KSMwZTsNftDah7Du0x/fVbRuOHWi+Zi75Se7JEx1257+VRcRvezMAkn06HmPTlWaXtBiBMMseKiivZ8nFNLgaHvRoNtPoKT25J2x3ki1xQBx+JLZwebK+vWCk/IUIW2QgY7EwPjrXoHF+xwYZrTkNBENqCOk7isVxPCNZZbL5ZXeDI1138orbCaekY5wadsG3VqIAVZdtvgaexA33qlslSK1wmNqaRFdvPNJB1ooDGYsd3zqK973p+FWMYZyjyqtiT3jTroU7YbUVLcuZRJPL66/jVe0dRUOMGg+dCtnNnXdiNNoEz8PSu3LRBknQ8waat2RAPLbyppuSseNMIzroCefzrtJVMUq4492DKR3gCIJMiaoWuB2DPcy5te6SInoAYrtKvFeRpaPYUU2O/sCxzLn/MfhoKD4zhqXL6lEHs7bENBykkLy8BNcpUvuS7BKKapllOx9qO6ikiWGaJ1M6mDPSheP7HFHYhWfMqlcjhFUncQY0/Ku0qnD1ORS7Olhg1VCtcDt3FVO411TBU5wrA7SY94T5VHhcDYs+1LW7ZKkh5DELA+xGo6T8gKVKtWOcpScW/3/wBM8opLki9hOyNl7IvAxbyljmBLjyIaD5kVD/Z+EdA62L1xIZs/tFRiEOpjpHLQ0qVCE5SbtvToEoqKVItYXstauJ7WyHuI0lSbrJlEbMp3jedZolwrgWHve6CGAGpH8MxoxC5pJkc6VKpucm5b6KqKSTomPZ3CsSro6ZySkOWHdEyn3ZHI1zDdncBiGBW24ZZMZ3EwYOzdY6UqVTc503bGUV9DX7NojF3QuBqCzs432hm1PiVqXGcZFtiF1I0PTX9Cu0qrgk5/kPVFJ+1TD7In1qs/au6TsoHkaVKtfCJJzZMO1Vwbqp+NQ3e1TtyX51ylXKCA5MqYnjmeM1tDB5qDU+E7ThBHslHXLpSpUeCYFNl9O1Fs7hh86xfahULtfS5nVm1BBBUn0giBSpUYRUZaFyu4gQOPjvT5pUq10YmyC+2qjzrsmlSrjrIX1YedQ3/ePnSpUfB3gbbEmKkaz0pUq4DISw6U9rBPgKVKiBjhh/E0qVKuAf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1531938"/>
            <a:ext cx="4800600" cy="3190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82" name="AutoShape 6" descr="data:image/jpeg;base64,/9j/4AAQSkZJRgABAQAAAQABAAD/2wCEAAkGBhQSERUUExQWFBQWGBcYGBcVGBcXGhcXGBoXFBcXFxQYHCYeFxojHRgXHy8gJCcpLCwsFR4xNTAqNSYrLCkBCQoKDgwOGg8PGikkHyQsLCwsLCwsKSwpLCkpKSkpLCwpLCwpLCkpKSkpKSwsKSkpLCwsLCwsLCkpKSwsLCkpLP/AABEIAOsA1wMBIgACEQEDEQH/xAAbAAACAgMBAAAAAAAAAAAAAAAEBQMGAQIHAP/EAD0QAAEDAgQDBQYEBQQCAwAAAAEAAhEDIQQFEjFBUXEGImGBkRMyobHB8EJS0eEUI2Jy8RUkgrIzogcWkv/EABoBAAMBAQEBAAAAAAAAAAAAAAIDBAEFAAb/xAAkEQACAgICAgMAAwEAAAAAAAAAAQIRAyESMQRBEyJRMmFxFP/aAAwDAQACEQMRAD8Ao1B4gAIlhCCpfJTgmUiSOjFExZIWzacla0gjKLeeyW3QygdlAko6nhHHYEqXLsL7V+lmzYk/urEcu7ulvdbFyOPD75JE8lBxiVWs9zJlpI6hZw+LY/ax5H0Rr8kL5I25nkkmLw4pHuknxCOLUtez0oscsZxn76oygUry7O2vboeAHDY2E/DdG0HjaUqad0zyX4HaNoC8aN/DyWcO6ygznHilSLuOwHM7JaTbpHmaY3Fspe8b/lFz6cEqf2gmdLR81W6mIc9xJlxPipqToMWCtWBJbFKVsY1e0VYEd70H7XRuG7aHTD2S7mIE+UbpVisEQ1p1W9fpbolb6Rn/ACjWOE0ZJyRdsNnVKqY91x4O4+exW9ejdVVzNVPXNxuPqn+Q5oazS13vtHqNpU88fHcQ1L0wxggQVCWyEQ+kVqGiEpMOwPRbdQCndGVGKMMMplg+yJ1I7+G3392WrGwiKgjZQA/fqtT0eYNVeYQ1RpRdSlZDuTYi2C1GQsKV1JZTORlA1N0eaIY+d0Lp4Iig2F5hBVM8tlJVqQOazQEzHgo8QLHoldsL0eyjNC0wNpk+PGFZMP2ra4390A+fAfqqA0/NEMcDYGCinhUtmKZ02lVa+m0C2u5jx2H1SnPcsaW6RHdFmi3m4pBluZva0Am7DIE8NvOyb5G813v1GGuMknj4dFI4ODsbZXaeAPAcU3w7XNaDEQY6Kw1sZRww21FxED9+SVY7tBSJDaLLuKJzlP0ZSQzw9OQDzVU7X4omp7ObN+quGCIa2TaBf0XP8yr+0qvdzJ/ZbgVysHJ0QYcgbCfHl6oqnR0umNU/d0VluVguEjleZV3/APp1FwGkFp8L/BOy5lF0bGDq2Vmlh9dOBGrzMeZ2SHEYTvaRLnTsF0J3Yk7GqdPJtp6onC9mqVL3Rfmd/VIWZRDaTObnCljXNcIPj9FFktUsxDDwJgxxBsrx2nytjmHbUOI39VQMOS2s3mHAz5/foqMc/kixORcaOjvwwA8kBVTutTkCLSErxDVAmGLajb8lo4Kd7YKjfdPTPUD1t0PqgyingBC1BKNAs3eZH3zQD2GZTCm2PohqpuiizzQG6Qbry2xLr7LyagQWlTlFtpW3ulP+oH8Ijx3UtTHuvaCeSY4yYHOI5pNI3+K2rMndKcPjS2AXf/oHfqLhHf6gA6HA8Li/+UpxaYyLTIP9DJaS1zZEnTPejp0UGGwZe4BokngrL/DCrT7pa10zqIvI4auAhYwmX+ye1+zuIGxQfNSdj/hT2h1l/Z2kGN9qBq5j5SsYgYOm7dwHFrZ0lM6IZVbDhP0Qp7Kd+X1XPpC4ZYepEWUfO39ma1QDm+CoVaZqtcYAtwA8iFWclaPbggzAO/kr5m2XNfhXsaIAg25BVejljaT2EFxkGxPgm45pRaBcb2T9ocSWUABbUYVVZ3TJ+asnaWiTSB4A38+KQYXBipTceLT6hPw0oC2rlosPZ1xqvsIa3croGDpkbKn9jwBS4Sps4x2IpGQ8hh4kWHWAVJkXKdIfT4lyrNtcwgX0yVQG9ssQ10Gq148BbyJunru0rqdAVXts428UMsUkDEnzugGsd0XNqzoqT4p9mHal9WRAAPNV6ue/dW+PjcbsXlkmkdS/iAWgjYgH1QNUjihchrk4Zk8JHkCpKhUjVNo2wauVG0hSVaEcd1CWRKNdGEVbohi1El61aBATEZRGTYShMS7c/fJG1DNvvdCvpSd7fY+aJM1gUal5bVHaTZeTlYsEflUG0F3EdOPRezLCts4WmPIcUIcSdc3koypip0uBaCJN9jAI22TKkmjLi7oGILnb6wIvHPmFmoASRPGB+iyMT3ibTINrCQOQTPKsq9o0uhpI5yPkvSlx2zIq+jXC5o5gaIgiAY9Lgphgqr3ONQnU3YjkOFkRVyENokuMuMn9IWmS4YsqFhu17fgRI9FJKUZJtFcE4tfhYMvdyTplVsd4gAc4VNdijRfpJjkeB5Jnhq4q2JBHjcFSuHsdJJk2c4hzGP8AZ1maSPcdE+RBufBJqeI1lp4BoHnxRWe5YxjC6WdA0BVjCZm5vTeE/Hj5RtCZy46G2f4+KegbnfyuFWaNcsdYxNiis1rangjYifNCUx3xP3yVmOCjGiVydls7PYgtI8VcQ4VGaXgdVz7BYmJ8NvknrM02l8Dn9FBli7sujTiNqGSUGSdIcTtq4eSE7VsBwrG8nQFJXzRgZLLuHB34hxgxZJ867UU6lJrQ0hwKGCk3YEqK7Wy7QbpdVu7zTrNMbqa2OQSMG66WJtq2T5aTpF8ymnooUxPDV5m5Ux8boTLK49mOkdFJUrAAngFz5J8mHWiRzDxUDm32Sh2aVqriKTZH3ugcZi8TTdDyR1CbHE26sBuiwvoytH0oFpVWdnFb859B+iKw+eVRvDusfMI3hkjFkiN3M4LFZvDiosLmzKhg91x+7FFVrbodrsK76E9Zp4rCMqcgspqkC0VjVLpUtOnq4Tf78t1DhxJAPEgJ7mNGKobc90AabATIDf38VTOVOhMI2rE+HoEm3NdE7L9nNDPaVDHIfUpFlGTaarJ5CfLeVfH0muZDtvAxZQeTmvSKseLiVvNMyDn+yptL3H8o36cU6wHZWoX+0fDDpAayZIAjcgRKr+X4AUcXrYZAMjVcnwnhxXRcNjA5gcNj93SXSVILI5orGe9kn1RaNQ2n9VTsxyTEYUBzu6DsWmfXkur1amkFzoCo3a7PWvpOY28kX6ckeJu+IPKUinYnFOd7zi7zWGcPFO+xeUsrVHmq3UA2wdtPE+StFTJqD6bWezAEmCLEQSLEJ880YPiYot7Zzdw708VhlKXNHirLU7KNGIpsFTu1HQJEkAGPNMG9lmsd7S4jZpMnzsAD4R5onnikZ8bKtiAWnxFii8opCo8B92i8HxTDNcsJlwG10Bg6ga6fvkl8uUdDa4yD8TQotce+9gO0EOHoeHmkGYBod3CCP7dN/Uq2NxlLTDmg24j5KqZlSbrOj3eC9gez2XoFebIdT1BwURYrU0Syi2N8oxh2TDGkvDabd6jg3oOKRYF8WTnK604lh3DQTuOk/FSzjTtD4p1suGAwVPDUwLDruT9Shu0eVCtQcQDqb3hIImL/ABRubU3Gmz2bg0kt79iQ2RJE8SEZRpkz3nOZwL4noSAJ9FDyr7Bv8ORVcOPPkh3fFdJz/J6bqboaA6JBG8qh/wAAXvDZjmeQFyV0cWZTQiWKuhbUfcHj8+KsWVY0VGwdxb91BmGRhtEVG6gOIfElswCI24WKXZRX01RyO6KXHJG0Lp450x/UbC8pqrZXlMmPopjZ3Ce5dimOqh9Y6BAPG5GxskzRw6fFH5ThddZrTsJMfFWZaadk2JtSpFxyrEh102dibQqg7GGlUIRzM3DguZKDOsq9hhqkPdpcGmDE3+CuuBotp0wJsBMk7ncknmVQ8DhtdVrzzEeEX9VeMIzVJdfwXq0T53bE2b16uJdopDTTG9R1gfBvEoan2NZYvcXEcoA8bEJ/UeGTMW5oN+Ja49x0nlNvVL5v0bFOgJ+W+ycHsc4iCCywMf07BTYTGjQ0kERrN7EQePRTCqHGLtPFruPQ/wCUrx2XCq0/hcLA7EH8ruYXrvsclemKcJmhfiaT3AANc0QNt7n5FdFzbLtTS8f8gOfNcrZTLHXBBBuORC7HQqS1pixHzH7prSozy1w4tFMxODIiRYiCqrmmVlriW+i6hmOCDeHdPwKrmdZQSA5v+UEJODExkprZQHsfG233shnNJKseMwRbZwhL24Pc+n6qyGRGSgJXNusezRTqXenhK2rNTOY+OH62yHDM5prkuDY6sNfutEwPxERA8/ollHim+R19LydOogWHMyIScjex6ivjLyG6olpEHiI+BR1WpDdI4JRQ/iCQ57mAC5ESek8P2RT8TvKgZG47AMe87c0gdgQajXAgDvNdO3M/NNM5zJrG+Kr4yt1agakkXMCbeifBDG6RD2jzNgpijTdr5mZgAyGgpBlrSarY3lRYgQYRuR92oCdtvMroxioY6Ry5yc57LFVBH6heUlUyvKNFtFPoX4COPy+qsHZTCB1R1Q20wI6yk+GBj2QEl0SZsOJlO8lpllRwabAQ483eHSSq8tuLSJISjFpk2a4XViAB+L7Ka0ezVPiXA+EbKKqzU9j2kam8HWkGxgrehnJD++NN4IP05hTpPjQ+eZSf1YzyjJ2sdZznEc426KwOxOkKtux5ZU37pE/VSHHuqzpENaLu5+ASZJrZquTA+1TXVntLCYDYdsNvxXPl5WVbp1XNMtqEffyVor0NQew7GmHCed736JBmrAzQAwNDhqnifBeg/Rfi4pUw3DdoXgBtVoeOD+IUtTtB7wMmB3THv+Dhw4pJRdIj0WaY3B4L3FWUfEvRMBLiY3vEzHmd117LhNGn/Y3/AKhchoOuZXWshfOHpHmxvyC8S+cqjEJBDgWnilWJwxB0ny8eSbVW8lDWYHNIO/A8ilSVkEXRX8TlwqwCJcsZnk9Oi1xiQxo6GL36kp3l2FIJe63AfUj74qv9scRFIj8xA8ve+QXo2h0G5zSOeYn3oUFcWU9a5UNYquJ1JrTIaZRWHxnsnB+8H/KDpuuVnEP2HmmONuhCnUDoYzqmKYdO4++hSTMe0JdIbbqqm7HPbxseCJwtX2kzwhJXj8dsn5q6RK4vqvDRJcTCuGNwwo4UNHBvqYv8VJ2byVtNus+98lD2kJe0Nbxt6pcppySXQCtsodHC6jJ2n1UePgP7ggADa907zPKXUZ0glvA9b7Ku4hrgbgg7iRwOxXQxtS2QZVxH2WZhrEE94eO4/VYSCjUgyvIZYd6NjmpDvAYcMBt3uf0Cny/EQ0dSb34mVg8xuf8AAUfs9O3D7P34o+yLdWOKGJFTumxPH/KHxbIgVO8ODuLf28EqNfTdN6OIFdnJ8bHY/oUDVG2yHF4z+Xv3m26g7Jzg74ZrS4t7rySIGwG9r3VVx+FdraIIkx+h+PwVjpVtJez+gAeZj9FPnSSSR0vFbltjpuFBLXTY04+IMfEpPjcFL6AItpLekD9imuGqkM6Gyjq4n3p8fLdSJtMtSKfTMEdY+inF3FCuMz1PzU7XbkclQ0XQeiXDnddW7PO/2lE/0N+Aj6Lk+EduurdnwP4Sh/YD6oGSeduC/wBGj1E2lJ5D5qbdbPdAQM5aIcS8xC5920xM1WtH4WknqePoFe3u7pK5hn+I1Vnny9LLyLvChc7/AASON1pX2WzytMQLKmPZfPpgtI7qCtU719lM10SsYOgHHUfL9VVCNs5ObNwgjQ0XVD3WmOG9+FuasuA7IYhjgHNiWtcZtpmTpjmEBhsWW1RH4SHeYII6rrA7TYSpoaaoLz/cIP8AUYht+Z4rMyajUSOHkXK2I8LTeO4duY4qY4DW5sXA5bT1TPFZpg229pTJHJ+r/rKTVO2rIc2jSJcNi4AN6kb+S56wTb0UPyUtjaplVMM11i3QOE28zx6Ks9pBTxLQ0U2sa3aq/ukDkxouR/dbwQWPzWpVdqe4vM91oFhw7rRtbih63Z2tV2f7McnmfQC6d8Xx7sXHJ8j2hFiMiYHd2rbxH6FeTml2bZT/APJULzysAPqvIvna9lKwQfaElLGBx0mxCPsWpHirFjudj5JrgcT5j7uq3H2cdMjxFKbIPD1nMdvCdVmCJHFKsRR4rVvs9Y7w2Zippn3h8VHjKv8ANY4e6610ipVSDKf4LMmkXIB5EgehNkmeNdj8OZ4yy0mQwR42SbO8TpaRxNvX9lIM1IMTAOx3E+KS51iC57Z4X6qRYmns6eHyIz/0GaPv0UzTbyQ7Ct6Z7pTGjoxZPhCutZOP9tRH9DfkuSYY93y+i7JgqWmlSHJjP+qVMj8t/WIXSaoqr5PwCkLobKDou1Eu4cEt/hAv0gzbEaKZPBoJXK8TVmTzM+qvnbLFRRIn3iG/U/AFUCuVsezreFGoNglR1lpVNl6s5a1DbyVSQc5doBc/dH0e63oPiUuZdwHiE2pU5IV0EfO+RO2bYalEcSbounhXVLNE3kngB4lS0aMvAFrGLchP31T+jhwGBu3GBx6pOfOoaRvj+M8juXQrFJtNtht1VexGYPDoadA5cD+qt9d7AwgXN/gqdjQdU7pGDJJt2W5cMEtIY5Z2kLRpdpaZvUg/EC/psrBQp6hJrgz+QDbqSqC4QpcFjNBAMlnEAx6FFkw8toDHm4fV9Fxr06DT3nOef6nwPRsBYSWvXoQCAHTzk28zvK8kLG/7K3OIqxg/lnwMrXAV1PWEtcPD90ooVYK6S6OAWunVkKKvSuPFL8HjEy9qCEDVGi/FUALoRlym76c+KFFGJWpmA9PEPZ7ptyNx6FH08c2q3S8aXD3T98PBBlllC9kbLzSYyMqdoKaSDB5qSmbFCCtO6IpvsfVTTjTO7gy84oLwjZgc7etl2hjYa0cmgeghcfyFmqrTbze0fELsNSoBJU2R0L8rbigXHV5ho3MBSMbpagqDtT+gPqUTVqWKQiZqtFM7a4sF7GcgXHzsPkVU6xumuf1tWIqHeCG+gv8AGUnqFOgjtYlxxJA1UrSpssuddQ42paFVFbJMk6i2Q4YS9WXK8E4mQBHEkx47pBl9Pcq1YV4awBpNxN/EXTc83COjkePj+XJb6C8U/ZwtBMAGwB4fBQ1sQdQMqOrXEXQVevay5qV9nZaSWiWpje+UtxVUOm0dOKiqVkHUqXVcMZHkma1wg3uU73oZ6siqIMj/AAloYgNN2hw5H6LygcvLXFMBZJLQ2D9TPvokpEIyhV0yoK7b24raoQbUKqZUMX5pQCpG1oXmrPFho4kLWoZmEjbiypxjEPE92HNcOPBa6JQX8QeS2bXJ24rTUmEvb3bLzBupaGCcRJi/AbeqjqUywkOESEiTTdI6fipxjsedkz/uKP8Ae1dMzGvErlnZ6tpr0j/WPmujMeX1IsQ3fryUGbspy9p/0H5ZR0svEm5UeMfE8t0T9Ek7RYnTRqEflIHnZKERXKRz/E19TnO/MSfUk/VBVSpqhQ9Q2VUEdibpUQjdCYp8lEPdAQdTdWY1uzj+VP60GZZUAde4sfTdWKriw42MfQKqYcw4JuXcCiy4vkWiPx8/xPfsmxVdS05EM0u1GJIFmjw5nrCWVAQVJWzZ8RtwlSvE+kdNZk1bM5lYxM+I48tktquuvOeZlR1DKphGlRDlycnZo9yjlZK1KcSN2zy8tm05Xl4Gxm6i4xqptd4s7pv4CxWrm0Py1x4S2PWJTR9SASLGwHn/AIWlezbcB9UuwbEVcMmwf/yAHRQHT4/BOMyu8SLFo+QCTVqekkckS2aeDhyU1AodpU1BEzY9jCnRBTnIuylXESWgBo3JJ+EbpRhhcK99lcwNEAOBDTeDax4qTLNxRdFWew/YZzY1VGjoCmuZ5JRqUDSMFwHdfF2u52+KsTHMqAGQV6plANxEqJzd2MTo426i+jU0uEPaR9CCDxC6nkeE0U2zdxuT4lV3tr2dcf5rQZaIPQcR0T7Ls6pOptd7RoOlsibgxe3WV6cuSTHzdpUNKxjbgqf2wxndDJu656C6dYvOaQaSKjbTxH1VAzjMjWqOfw2b05oIRt2F48HzFtRyhepHFD1nqyKKcsqRBiHKKnRLjyW1QKfCVwDpI3O/6qzGji+S72Z/hQBPEXuig6YPMLNRsBQUKg0jmE7ohCnM1RzQuMowUZhjJCzjKep0AKbK6mdLxvtjaE9RqhcmWJwhagnMWxkDkhRAGElSfw/NTtC0qOTCNvZESvLEry0wd1N2jzWcU7ulatN/JZxR7s/f3ZKBB8ybOg+CAxjQevzCOxLtVMcx/lBVmamzxCNGgQCkoG60hbUhdEzV2Wjs3h2vqs1e7Mxz5BdJxFBrwNTQRt0VL7LZZDPaHn3eg4q9UWS3muRnlctHUgqSBGZM5v8A43mOTvoQmOFFVovdZw0x5/BGNNkns82Zp1CbEAoWtkFL8LdHg3bxtwutMxzqlQjUZefdaPed08PEoGvmVR4knSD+Fk7eLtyekDwW+tnopt6BszwGjdoPGTELnuLqy4nmSrviMM64BcQQRckmDaIKrWK7MVZlp1fAosbSezoY5cVsQ1Hwhmj8RTZ/Z6uTembc4+cqKpkFfjTdHhcfBWxlFexM7kxS9ynwLATqMQOdp8bqZ1DSYc2DyIun3ZbJxWqa3t1U2c/dLuHWEfyqGybJ4/KLtierS17EG3NCYPDmTYGOBm+43CuXanKpq0xRYA9509wAauYIAg9U97O//H1On3638xx2b+Ecb/mR/wDTGSs58sEouijZRl5kuggCREzM8PJMsNl+8811Cnh6bRDWtaOTQB8lFiMFSqCHNBI47Ef8hdQ5cjm7LcMljjVHMsfhAAq9icNBXSs17LgjuPIvs8T6ub+iqOYZFUYdg7+0gz5b/BbinWh8uMkV1rLIWoUzp0XT7pLZh1jA6ngltcQSORj0XQhKzl5YcXoiK8tKhXkwUPGlYxjoZ6rFJ1lDinyl1sE2omWXUFIRIW+Cd3YWj3QSiPANbdYZuvNEqSrThEEdL7JVw/DsEXgj0Vlwb4C532Cx8PNPnJH6K8Vscyk0ue7SPHj4AcSuNmg4zaOpjkpQTGwPFIe0Ha3SDToEGpsSfdb+p+CrWbdrX1payWM8Ped1PAeASZtijhhfbNszifbF5e4uLt9Uz4ptk3actcBWmOB5dUuFQmBuVpXLQNJgu4nePAfqmySapodCNv6nQqOLDwC3vNK3Ii2yomUZsaR7xJYf/Up67tXSaJHeJ33n4qWWJp6GONdj59CRcT5/IqFrPySHDgeP6oHB5u2vT/luDaloHjxBA4dFthqr3uv3Xs2++LTCDi12CiHNMjp4gAuBY8bwYMcY/MEzy6rTp6aTBAgwOlzP6oKo81A5wOl7SQRyIv5g/IrXDYVpr0qrNtLtQ3gEHfpEeiO21TZjSqx7gqmmq06Zc8gCfwtMyfOD5BOKlQgJZleGOp1Z4gmzAeAtJ+Q8iiMbUtCx6RK/sydipWPzqrRxNUE6magQD+V3L5K3UH+aqPayhFQPjdpB+f6ooU3sJIZYftE14t5g8EFnePYWz7IVOjiIVay7E6XnlxQ2Z41xdAO/JHHE+VIJtcbJcbmTXNAOtkT3ZkO8zy+ireKF55oys3nvshscLBX40kyTLuIA7dZWOK8qCQc07BQEypW7eq0pixQgkeBdc9VnEbrXC7nr+q2xfBa+z1AdEXUtdq0o+8fvmp6y1mhnZXFinWLjwa6BzPLzU+Pxj6ry55JPLgPAckny0/zB5/Ipqwd8KecVzstwv6kbTyRVNxInYczYepUlFoAcYuJhKDXc8nUZ++SDtj+g6rmAHdZfm7aRybyHih9RQ1Lcoip9FrikOxt02a1sRw4JnQpkxAY0ER3rm++8pbgGAvuJgJk9gFxzQZHWkNxRc05Nh+EygMOvUZG0GL+QCMLagd7QOLnRF7iN4j4qIbNRGEebqNyb2N4pIiOd9/UQB+Fw4yPdJHHlPRWbsvl5Ie97YaSNPiDcj1VCzEd4njuupZfbD0o402HzLQSicUlZNlk1oKfiJMDYILEYi58FNR949Eoa7vv/ALknsSlQzouSPtgyaWocCP0TzC+76JN2rP8AJcPBeh/JGsoOFrHUUPXqy+eS9hzuoaZXUS2IvRK8yh8wNh9+ClJt5ofH8EUVsDI/qwAryw8ryoojs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46038" y="-1790700"/>
            <a:ext cx="34194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" name="Picture 2" descr="http://media.evangelizo.org/images/santibeati/C/Cristo_Re_delluniverso/Cristo_Re_delluniverso_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150"/>
            <a:ext cx="8362950" cy="54340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Svet, svet, svet 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Gospodin Bog Sabaot.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Puna su nebesa i zemlja tvoje slave.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Hosana u visini.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Blagoslovljen koji dolazi u ime Gospodnje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Hosana u visini.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6632"/>
            <a:ext cx="7704856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Pravokutnik 2"/>
          <p:cNvSpPr>
            <a:spLocks noChangeArrowheads="1"/>
          </p:cNvSpPr>
          <p:nvPr/>
        </p:nvSpPr>
        <p:spPr bwMode="auto">
          <a:xfrm>
            <a:off x="250825" y="476250"/>
            <a:ext cx="5724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/>
              <a:t>Zdravo Tijelo Isusovo, </a:t>
            </a:r>
          </a:p>
          <a:p>
            <a:pPr algn="ctr"/>
            <a:r>
              <a:rPr lang="hr-HR" sz="3600" b="1"/>
              <a:t>na oltaru posvećeno! </a:t>
            </a:r>
          </a:p>
        </p:txBody>
      </p:sp>
      <p:sp>
        <p:nvSpPr>
          <p:cNvPr id="79876" name="Pravokutnik 3"/>
          <p:cNvSpPr>
            <a:spLocks noChangeArrowheads="1"/>
          </p:cNvSpPr>
          <p:nvPr/>
        </p:nvSpPr>
        <p:spPr bwMode="auto">
          <a:xfrm>
            <a:off x="4067175" y="5084763"/>
            <a:ext cx="457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/>
              <a:t>Zdravo Krvi Isusova, na oltaru posvećena!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2286000" y="1556792"/>
            <a:ext cx="457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hr-HR" sz="3600" b="1" dirty="0" smtClean="0"/>
              <a:t>Tvoju smrt, Gospodine, </a:t>
            </a:r>
          </a:p>
          <a:p>
            <a:pPr algn="ctr" eaLnBrk="1" hangingPunct="1"/>
            <a:r>
              <a:rPr lang="hr-HR" sz="3600" b="1" dirty="0" smtClean="0"/>
              <a:t> naviještamo,. tvoje uskrsnuće</a:t>
            </a:r>
          </a:p>
          <a:p>
            <a:pPr algn="ctr" eaLnBrk="1" hangingPunct="1"/>
            <a:r>
              <a:rPr lang="hr-HR" sz="3600" b="1" dirty="0" smtClean="0"/>
              <a:t> slavimo,. tvoj slavni dolazak</a:t>
            </a:r>
          </a:p>
          <a:p>
            <a:pPr algn="ctr" eaLnBrk="1" hangingPunct="1"/>
            <a:r>
              <a:rPr lang="hr-HR" sz="3600" b="1" dirty="0" smtClean="0"/>
              <a:t> iščekujemo.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wgHBgkIBwgKCgkLDRYPDQwMDRsUFRAWIB0iIiAdHx8kKDQsJCYxJx8fLT0tMTU3Ojo6Iys/RD84QzQ5OjcBCgoKDQwNGg8PGjclHyU3Nzc3Nzc3Nzc3Nzc3Nzc3Nzc3Nzc3Nzc3Nzc3Nzc3Nzc3Nzc3Nzc3Nzc3Nzc3Nzc3N//AABEIAIAAYAMBIgACEQEDEQH/xAAbAAACAgMBAAAAAAAAAAAAAAAEBQMGAQIHAP/EADgQAAIBAwIEAwYDBgcAAAAAAAECAwAEERIhBTFBURMiYQYycYGh0ZHh8BQVUmKxwRYjNEJjgqL/xAAaAQADAQEBAQAAAAAAAAAAAAABAgMEAAUG/8QAIhEAAgIDAAIBBQAAAAAAAAAAAAECEQMSIQRRcRMiMUFh/9oADAMBAAIRAxEAPwCmEFTgk5r3Ic6bcX4VLFdt4anQ26+npWLXgU9zgR3FsCf9ruVP1Fexaqz57SW2oq371nJ23NWlPYPjLjI/ZcEbHxvyobinshxbhcCT3CRtGzacxNqwfWlWSD5Yzw5KvVlfye5rKCSRgkaszHkFGTTfgfCVu7mVrkHwYE1MoONRJAA+uflVhgggtwRBEkY/lFJkyqDoph8Z5Fb4hDZcEuJBru2aJf4AfMftR5sNC6Yv8lP+MapG/wCxpoSPlQnEZYo7djJggD3fE05rN9SUmblhx44lb4oBDiJFjj9NeuQ/E8h8KWsTjAJ29aluHEkjOiLGp5IvSo44pJWCRjJNbYqkeXOW0rRESe5ryk5FGHhlzgEr9aJt+DM4BL79q60LTOpcS4OwB1J8DioeHxtH0k8vMtIFH3q+XMEdyhXADCq/NwctdoQgIDb6hkGvP3tHtaU7PWs4k93B6ZG4/E86nulaa0ljQ4Yipz4ROlCGYbY7flUcRSUkxtlRlc+tQfs0L0UQpGBJ4aaGlYM/ckcv60KTtvzqw8T4f4crsPeJznvQC8MklZsjG3PvVd0+snp+hPNOkK5kYIO7cvxqu8Z4gLh/CjC6FO7Lvq+dF8aW/nvf3fDbzkk40Bd3I/tUdh7KcWvLhYjbmAb5ebYLitmOMYraTPNz5JzekUIzuasnC7GH9lhljDanXLM3U5I29Ksv+A7GSGBcSRSIgEjI5bxDtk4PKs39mlvcCCIEJCoRQfShPyIy5EEPFnHshaIFIAAqRIFGwWiUTA5VIgweVQlNmhY0dPhbxlVx7+PxonyY3+dBWSoigq+QB3qWa4Qny4J61nXWbkqF9/IY2YQovxIpbAWeRkOUJ5lOQp5NGs6ZG3rUa26xjKDzZ2+9M1wCTsTcSUh8Y1A8jjrUVrGfDL6c78+4pzOMwFGXcg4oAQkRKoJAHUVL8qmM/wCGrtFADJLJEnrKQMfDNehuFkOpZImj7oQ1UnjV9N+9JFulVh70aE7KnTbv1NQQzC4GbZMIGwWXapPIWWDnS9XE8SvqUMRyAJpfewwTYkKFSeudzVdsuMyWV4tvdkywO2lZG3ZD8e1W6G2WReaYG4B3zTwkmrJZINOmI5rYJum4qIwkYNNJreQzHCnAoeZAuxO9WTszuJY7OcpGNTeZt6kjkw4PQmlMUg06euaNhflRRUbq4XluO1SBicdqWxSkP6UwgZUQliDn6VzCukUoDMxPJRj70n4hNospYQwDuhCZ2+vzprcksDo2HYdarvHi+hCmSUzkeh2xSTi3Hg8GtlZUPaa18K2hkvb2NpQAolB7f3pHFdNbytB45dHUEHsf0aN4rC0spLKZApOlWPKq000kc5ZcMM4B7b52rMsbSpmyU02HycTmMxR49RJwDy6/lXTeHXmmytmcM8nhrnJwOVcrs7qS4uUgKoAw3YrkkD7kCunW6jwY1XfyjHrVMapmfO+DIcQ1N5kxmhpLfxPO2QvQd6wkTLINSZxWk10+Maj9q0JcMnySLsdS0XFJkDFAocH0qZGxyNBDDOJuXpU6O3I8qXxy4INErJttyplRwwjYcmoW+4Qt0wLhlH8SmtoWJOKZrOWTGd6ErQYnL+NcL88qwklMkb8ziqhd8NkRh4af+gK65PwqW84lKECiMe8x5DNDcZ9kLRLYSwSStMpBYZGCvXAqORmiD9nLrKOGFysrKJSBpI6b10v2XXFhBLcxgyYwAOQ7Ul9o+CJJapNZhH8EZwyebHx5/jR/B2mhtUR9RC9T1qULch8laDu84gqnBTB5fKkN1Mpc6dh2FT3c4b39zS2Vh0rVFUY5Ma5xWVbNR5rIzq2OK5nBCOdqOgWTTkDA+NAF5QB5mx3qZJnbysT+NcrOGAOMZb8DRSSARFhkkDOTQFqNJLyZwOW3Wtr26VIlK5J5ken6FCbpDRVsne+ZI1jQhSOZ9e1B3163kBYkHelgmkXSrHc+8T3qDjFx4YjKnONzUKtlnwlS50XfhyHYn6fr+taiXwXmgc7I2Bt0PKgL2Yi7iOMEr0+Fbyy+Jch8Z8SNT86MV9wJ9Ri7fLbEkUGzZNTXBAJxQzHNaTMxxpcnoPiamgtpJTscnsKHSKSRiFUsfQZqxcGgWK21S6lYk7dTQbSQ0VbBYrC50adO3XJ5VNdaYESOFRrCAuetMppI/Mmgq2Op3oW5j85kZcZAG1Ls2F0gEXMsq4IOFHag7mZ8kZzttimqQSmDxdgOi550vmGGYlSMkbGhJ2gx4xbcytEAGBDHmaT8Wusws2okgADI9aP4nIWlGD1pFxImaBCTjAJP9aVRHcg2a713saZ3RSaxHcErAf5MfU0Baf6yRycnSB9K2ikwkJPw+tPGPRJSGEk2o71ihGfz7VMsucVQkW7hU5i1KvlJO/rVix4salV0DuBSNLb9ncSMeR5CpLzi+hTGcgkd6lJW+FU6XQme4igcgsHI283WhrjiCTqFZ9J+lV6e5bJw+aiM7OOe9MogLLPfOsQWJx4ekBTSqa5dyck571HZynSY2HPrit5cKhOmuoAtlyzMTSi8K4KgZpvcPzVVNLp4cjIG9Mkc2CxnBLcia1CnSoJ5VuVI5itScDNGhGz2461sHwRmtA4rxOaNgP/Z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1219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471592" y="3068960"/>
            <a:ext cx="3672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0" y="0"/>
            <a:ext cx="428396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 smtClean="0"/>
              <a:t>„Gospodin je pastir moj:</a:t>
            </a:r>
            <a:br>
              <a:rPr lang="pl-PL" sz="4000" b="1" dirty="0" smtClean="0"/>
            </a:br>
            <a:r>
              <a:rPr lang="pl-PL" sz="4000" b="1" dirty="0" smtClean="0"/>
              <a:t>ni u čem ja ne oskudijevam;</a:t>
            </a:r>
            <a:br>
              <a:rPr lang="pl-PL" sz="4000" b="1" dirty="0" smtClean="0"/>
            </a:br>
            <a:r>
              <a:rPr lang="pl-PL" sz="4000" b="1" dirty="0" smtClean="0"/>
              <a:t>na poljanama zelenim</a:t>
            </a:r>
            <a:br>
              <a:rPr lang="pl-PL" sz="4000" b="1" dirty="0" smtClean="0"/>
            </a:br>
            <a:r>
              <a:rPr lang="pl-PL" sz="4000" b="1" dirty="0" smtClean="0"/>
              <a:t>on mi daje odmora”.</a:t>
            </a:r>
            <a:r>
              <a:rPr lang="hr-HR" sz="4000" b="1" dirty="0" smtClean="0"/>
              <a:t> </a:t>
            </a:r>
            <a:r>
              <a:rPr lang="hr-HR" sz="3600" b="1" i="1" dirty="0" err="1" smtClean="0">
                <a:solidFill>
                  <a:schemeClr val="accent2"/>
                </a:solidFill>
              </a:rPr>
              <a:t>Otpjevni</a:t>
            </a:r>
            <a:r>
              <a:rPr lang="hr-HR" sz="3600" b="1" i="1" dirty="0" smtClean="0">
                <a:solidFill>
                  <a:schemeClr val="accent2"/>
                </a:solidFill>
              </a:rPr>
              <a:t> psalam:</a:t>
            </a:r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23, 1-3.5-6</a:t>
            </a:r>
          </a:p>
          <a:p>
            <a:pPr algn="ctr"/>
            <a:r>
              <a:rPr lang="pl-PL" sz="4000" b="1" dirty="0" smtClean="0"/>
              <a:t/>
            </a:r>
            <a:br>
              <a:rPr lang="pl-PL" sz="4000" b="1" dirty="0" smtClean="0"/>
            </a:br>
            <a:endParaRPr lang="hr-HR" sz="4000" b="1" dirty="0"/>
          </a:p>
        </p:txBody>
      </p:sp>
      <p:pic>
        <p:nvPicPr>
          <p:cNvPr id="21506" name="Picture 2" descr="https://encrypted-tbn0.gstatic.com/images?q=tbn:ANd9GcQgOHbEwcQu80PebNNkeYJrve8N8NDIYMvsTETQpThVGtHk0hg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115888"/>
            <a:ext cx="9001125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000" b="1">
                <a:latin typeface="Georgia" pitchFamily="18" charset="0"/>
              </a:rPr>
              <a:t> 	 </a:t>
            </a:r>
            <a:r>
              <a:rPr lang="hr-HR" sz="3600" b="1">
                <a:latin typeface="Georgia" pitchFamily="18" charset="0"/>
              </a:rPr>
              <a:t>Oče naš, koji jesi na nebesima,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sveti se ime tvoje,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dođi kraljevstvo tvoje,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budi volja tvoja,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kako na nebu tako i na zemlji.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	 Kruh naš svagdanji daj nam danas.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I otpusti nam duge naše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kako i mi otpuštamo dužnicima našim.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I ne uvedi nas u napast,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nego izbavi nas od zla.</a:t>
            </a:r>
            <a:r>
              <a:rPr lang="hr-HR" sz="3600"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 descr="data:image/jpeg;base64,/9j/4AAQSkZJRgABAQAAAQABAAD/2wCEAAkGBxQTEhQUExQWFhUXGBwZFxcYGBgYGhcYGBgXFhgYFxcYHCggGBolHBQUITEhJSkrLi4uFx8zODMsNygtLiwBCgoKDg0OGxAQGiwkICQsLCwsLCwsLCwsLCwsLCwsLCwsLCwsLCwsLCwsLCwsLCwsLCwsLCwsLCwsLDcsLDcrLP/AABEIAOsA1wMBIgACEQEDEQH/xAAbAAACAgMBAAAAAAAAAAAAAAAEBQMGAQIHAP/EADsQAAEDAgQDBQcDBAICAwEAAAEAAhEDIQQFEjFBUWEGInGBkRMyobHB0fBCUuEUI3LxYoIkMxaishX/xAAZAQADAQEBAAAAAAAAAAAAAAACAwQBBQD/xAAkEQACAgICAgMBAAMAAAAAAAAAAQIRAyESMQRBEyJRcRQyYf/aAAwDAQACEQMRAD8Ao1B4gAIlhCCpfJTgmfz84pMkXxRMWyCtmsla0gjKLeeyW3QygdlEko6nhnHYEqXLsN7R+lmzYkqxOwHd0ts2LkceCTPJQUYlVrPcyZaY8Qs4fFMftvyKNdlBfqI25nkkmLoCmTpJPUI4uMtezZRY5YzqjKBSvLs3a9uh4AcNjYT/ACjaDxtKVNO6ZiX4HadoC8aV+izh3WUGc40UqZdx2A5nZLSbdI1mmNxTKXvG/wC0XPpwSp2eTOlo+ardSu57iTJJ6qak6DFgrFgSWxSlbGNXPawI73kB/F0bhe1p0w9ku5i0+UbpVisIQ1p1fX6WSt9Mz/tGscJIyTki7YbN6VQx7rjwPH7rfEUrqqubqp65uN/un+Q5iarS13vtHqNpSJ4+O4hqXphjLCCoS2yIfSK1DRCUmHYHo6qAU7oyo38/PJRhplMTB9kTqZ36bLVjYRFQRMKAH89VqZ5g1V5j5Iao0oupTsh3JkQGC1GQsKY0+a8mcgaB6boU7HTuhY2CIoNheYQVTPLZSVXwOazQEzHRR4gWPgldsI9lGZFpgbTLuvGPgrJh+0rXEz7oHrwH3VAafmiGOBsDBRTwp7MUzptKo19NoFtdzHXYfVKc+y9pbpEd0WaPm4pBluYPDQCbsMi/Db5JvkbjWe/UYa4ySeXLwUrg4Oxtldp4I8BxTjDtcGgxEGD0VgrYqjhxtqLjYJVjs7pEhtFl3G6JzlP0DSTGeHZIB5qqdr8STU9nNm/X8CuGBhrZPAX9Fz/Mq3tKr3cz/pbgVyszJ0QYcgbCevL1RVOlDpjVP5dFZblwLhI5XmVd/wD4rRcBpBaeY+yblzJOjYwdWys0qGunAjV5mPVIcRhu9pEudOwXQndkTsap08m2nxROE7P0qXui/M7+qSsyiG0mc3OGLGua4QeqiyWqW4hh4EweoNleO0+XMcw2GobEb+qoFAltZvMOBnz/ANeifjnzixORcaOjvw4A8kBVCd1mSARaQleJaokwxbUbdaOCne2FG+6cmeoHrboeYMop4AQtQAo0Czd5kfnNAPYZlMKYj6IaqbrYs80BvkG68tsS6+y8moEFpU5Rbadt7pT/AFx/SI+KlqY117AHp5I3GTB5xHNJpG/xW1Zs7pTh8WWwC71B38RcI3+tAdDgfEfl0txaYcWmQ/8A8clpLXNkX0z3o/0oMNhS9wDRJ5Kzf04q0+6WtdM6iLyOE8BELXCYH2b2v2dxHAoPmpOx3wp1Q6y/IqQY32oGqN/pKxiBg6btyBxa33SmdEMqthwn6IU9mu/L6rnUhcMsPUiLKXnb2zXGgHN8HQqMNVrjAFuAHqFWclaPbAi8A+eyvmbYFr8K9gEAQbch/pVejlzaT2EFxkGx8EzHNKLRjjeyftDiCyiALajCqrO6QT81ZO0tImkDwBv5jf4JBhcKKlNx4tN+oT8NKAuSuRYezjjVcIENbuV0DBsI2VP7HgCnwlTZxjMRTMh5DTxiw8YCkyK50h1PiXKs21zCBfTJVAHavENdBqteOgt5E3T12fup0BVe2ztuqyWKSBiTZ3RDWu8Fzes6Kk9U+zDtG+rIgAHmq7iD37qzx8bj2LyyTSOpmuC0EbEA+qBqkcULkNYnDMnhb0UlRSNU6CvQNXKjaQpKtGNzuoS2JRrowireCGIRJetWgQExGVsjJsJQmJO5/OSNqHh+boWpTk3Nvz6rUzWBRqXltUdpNl5OViwR+WwbRPEeHFezLDts4WmPLmhDiDrm8o2piZ0uBaCJN9jAI2R1JNGXF3QKQXO31gRePmPJZqAEkTxgLIxHeJtMzawkDkEzyrLfaNLoaT1kfJbKXHbMir6NcLmLmBoiCLGPTYphgqj3ONQmW7EchwsiKuShtElxlxk/aFpkuHLKhpm7Xt+BEj0hSylGSbRVBOLX4WDL3ck6ZUbHeMAKmuxJovLSY5HgeSZ4asKtiQRxkSCpnD2OkrJs6rvYx/s6zNJHuGJ8jx8Emp19ZaeAaB58UVnuXMYwulngGgKsYTMHN8OSdjx8o6Ezlx0Ns/xsU9A3O/lsqzQrFjrGJsUVmtXU8EbET5oSmO+J/OSrxwUY0TOTstnZ6uWkdVcQ4VG6XgLn2CrxPTb5J6zMdpfA5/RQ5Y7LY04jahk9BknSHE7TwQnatgOGY3k6B0UlfMWhksu4cHfqHGDCT532ip1KTWhpDgfr/CyCk3YEqK9WwOk3Syrd3mneaYsFrY5JGDdX422rYjLSdIvmU09NCmJ4avW5Ux63QmV1h7MeEeCkqVQATeAoZJ8mHWiRzDxUBbfZKHZjWquIpNt+boHGYnE03Q+R4hNjibfYDdFhfSlaPpwLKruzWt+/4D7InD5xVG8O8f4RvDJGLJEbubwWKzeCiwuZsqGD3XH8sfVFVrbodrsK76E9Zp4rCMqcgspikA0VjVJlS06er9M3/PKxUOHEkA8SAnuY0oqhtz3QBpsBMgN/nqqJyp0KhG1Ynw9Ek25ronZfIdDfaVDHIfUpFlGVaajJ5X8uavj6bXMh23Syh8nNekU48XEreaY8Of7Gm0vceXHw4p1gOzdQv9o+GHSA1kyQBG5AiVX8vwQpYrWw2FwHXJ6Tw4rouGxYcwOGxS3SVIPI5orGe9mH1RaNQ2VOzHKK+GAc4QDsWmR58l1erU0gudAVG7XZy19NzG3ki/hyRYm7oHlKRTcTiHO95xPmsM4dU87F5YytUeardQDe6DtPFWmplVB9NrPZgCTBFiIJ2ITpZowfExRb2zmzheeKw2nLmjr9VZanZpvt6bBU7tR0CRJEH4pi3s41h9pcRs0mT52AB6QieeKRnxsquIBaeosUXlFMVHgPu0Xg9UwzXLyZcBtdAYOoGun85IOXKOhlVIPxNGi1x/uOYDtBDh6Hh5pBmAaHdwgj/HT9SrY3F0tMOa024j5KqZlTbrOj3eC9g7Ny9ArzZDqapyUZYq00Syi2N8oxZ2TDGkvDabd3uA8BxSLBPiyc5XVnEsduGgnceH1U0407Q6KdbLhgMJTw9MCw8dyfqUN2jy0VqDiAdTe8JBEx90bm1Nxps9m4NJI79iQ2RMTxhGUaZv3nOZwLonzIAn0UfKvsGzkVWgPNDv8Aiuk9oMqpupvhoDokEbyqH/RF7w2Y5nkBclX4symhMsX4Laj9jxViyrFio2DuLfyoMfk4bRFRuoDiHxJExIgW4bpdlFbTVHI7opcckbQunjnTH9RsLymqtleU6Y+imNncJ7l+JY6qH1jpEczcjY2SZo2H5dH5ThtVZjTsJMfnqq8tNOybE2pUi45ViA66bOxFoVQdijTqEcEczNA4LnSgzqKvYYahD3aXBpgxN/grrgaTadMDgBMk7nckqh4GhrqseeYjpF/VXjCMmS6/RZWhGd2xNm9ariXaKQ00xvUNgY4N4lC0+yjLF7i4jwA62IVgqODN4tzQb67XHuOk8pt6oOb9GxToCfgPZOD2OcRBBZYH/rsFNhMWNDSQRGs33EE7qYVA4xdp4sdx8CleOwIqtP6XCwOxB/a6Nwsu+xqV6YpwmYl+IovcAA1zRA23ufkV0XNsBqaXj/sOvNcqawsdeQQbjkQuy0XyGmLEfMfymtKjPLXHi0UvE4UiCRYiCqrmmXFriWei6hmOEA4d0/AquZ1lZIDm/wC0EJODFxkprZQHtfG2yGc0kqx4zCFshwhL24Xc+n3VcMiBlASuF1roRbqXenhK2rBM5jo4frbIcM1NclwrHVhr91omB+ojYeseiWUeKb5HW0uJ06jFhzMiErI3seor4y8gaolpEHiI+BR1V8NDRwSih/UGHPc0AXIiT4Tw/hFPxG8qFkjjsAx7zskDsGDUa4EAXa7lzPzTTOcwaxvVV8Zc6tRNSTuYE2T4IY3SIe0eYMFMUabtX7jvABnSEgy1pNVsc1FiBBhG5HaoCdtvNXxioQpHNnJznssVUEfcLykqmV5Rorop9C/ARsfl9VYOymGDnuqbRAjxlJ8MDHsgJLokzYc5TvJaZZUcGmwEOPN3T1Kry24tIlhKMWmTZrhtVcAfq/CmtHs/T4lwPSFFVaXPY9pGpvB1pBsbrajmpD++NN4IP05hTpOqHzzJv6saZRlTWOkOcSOcbKwOrhoVbdjSypv3SJUhxrqs6RDWi7ufQJUk1s1XJgnaoOqvaWEwGw7ht+q58lWqdRzTLKhCtFejqD2HY0wRPPnfwSDNWBugBgaHDVPE/n1XoP0W4uKVMNw2ePADarQ8cH8Qpamee8DJgd0x7/R3LiklF0iPRZpjeeC84qyj4l6JgJcTG94mY8zuuvZeJos/xb8lyGgbldayF80KR5sb8gvEvnKoxCQQQWnilWJoEHSfI8+Sb1W8lBWYHNIO/A8ilyVkMXRX8TgRV0giSsZnlVOk1xiQxvkYvfxJKd5dhyCXOtwH1I/OKr/bGvFIj9xA8pn5BZG0Og3OaRzzE+9CgriynrXKhrFVROlNaZDTKKw+K9m4P5H/AGg6Z3WcQ/3R5pjjboSp1A6GM2pimHTuPzwSTMc9LpDbeKqbsY9vG3JE4WprmeCUvH47ZPzV0iR5fVeGiS42VyxuHFHCho4N9TH3W/ZvKG02l5975KLtIS9oa3jb1S5TTkkugVbZQqOG1GTtPqo8fAf3BEAbc07zPLHUp0glvA+N9lXMQ1wNwQdxI4HYq7G1LZFlTiP8sx2sQT3h13C8q/RfBleQyw70ejmpDvAUAwG3e5/QKfL68NHiTz4mVg2uNz+DyUfs9OyZ2SW6scUK4qd07nYofFsiBU7w4O4t/OSVGtpTejWFdvJ8bHY/YoGqNtkOMxX9vfvNt4g7Jzg74ZrC4t7riSIGwG9uaquPwztbRBEmPsfj8FY6NXSXs/4ADzMfZIzpJJI6Hity2Om4YEtdO9OPi37lJ8bhJfQBFg0t8IH8FNcNVIZ4Gyjq4j3p/wBbqVN2WJFPYYI8f4U4u4oVxmfH6qdp3I5J7RZB6JcPxXVuzzv/ABaP+A+Aj6Lk+EduurdnwP6Sh/gD6oGTeduC/o0eom05PIfNTbrZxgIGcxEOJedlz7tpXmo1o/S2T4n+Ar282JXMM/r6qzz5ei8i3woXO/wSON1pX2Wz1piBZUR7Lp9MFo8VBWf3r7KZrolYwdEOOo+X3VUI2zl583CCNDSdUPdaY4deFlZcD2XxDHAObEta4z+mZOmOYQGFxJbVbH6SD5gg+a6wO0GEqaGmqC4+Ig9TsL8+aHMmo1Ekh5FytiPCseJYduYUxwWtzYuBy2nxTPFZjg229pTJHJ2r5JM/tayHNo0iXDYuADfEjfyUKwTbHvyUtjapltMN11i3QOE28zx8FWe0gpYloaKbWtbtVd3SByY0XI/yt0QeYZlUqu1PcXGe60e6OHdbwtxQ1bIq1TZ+gcnGfSLp3xfHuxcMnyPaEVfJqYd3aluo+xXk5pZAyn/7KheeWwH1XkXzteylYINdCSlig46TYhHyC1I8VYsd5FNcDiPRVOPs5KZHiKcoPD1XMdvCdVmCJ5pViKPFeW+z1jvDZgH6Z94fFR4yr/dpuHuutdI6VUgyn2CzBpFyAeRIHoTZKnjXY/DmcCy0mQwQk2d4jS0jibeqkGZEWmAdjuJ6pLnVcue2eF/FSrE09nRw+RGf9Bmjf85KZpt5IdhW9M90o2i+LJsIV1vJx/41Af8ABvyXJMMe75fRdkwVPTSpN5Mb8kuZJ5b+sQuk1RVXyfgFITDZQdEyS7hwS3+EK/SDNq+imTwAJXK8TUmTzMnzV87ZYmKJE+8Q36n4AqgVytj2dTwo1BsEqOstKpsvVitahsqUg5y7QC53vI+j3W+A+JS5l3AdQm1JkkK2KOB5E7ZthqcRxJuUWzDuqWaJvJPADqpaNIl4AtYxbkJ/PFPqNABgbtxjn4pWfOoaRvj+M5u30LBTbTbYbeKr2Ixzw6GnSOXA/dW+u9gYQLn7KnY0HVKRgySbdleXDBLSGOWZ+WjS7S0zepB+IF1YaDJEmuDP7QPmSqA4RupcFi9BAMlnEAx6FFkw8toHHm4afRca9Og095xcer4H/wBYCwktetQgEAGecm3md15IWP8ApVziKsYP7Z6GVrgKynrCWuHRKKFSCuiujhlrp1ZCir0rhL8Hiky9oCEDVGi/FUQLhCMuU3eyeqEFKJWpmEFOs9nunyNx6FHU8Y2q3S8aXD3T+cEIWCFC9kbLzSYcZU7QU0kEg81Iw2KEFWblEU3WKnnGmdvBl5RQVhGzA529bLtTGw1o5AD0ELj2Qs1VaTeb2j4hdhqVAJKnyMX5W3FAuOrTDRubKRg0tQVB2p/gPiUTVqWKShD1opnbXFAvps5S4+dh8iqnWN01z+rqxFQ8jp9B9yUnqFNgjrYlxxIGqFaVNllzrqHGvtCpitkuSaUWyHDCXqy5XhHEyAIm5JhIMvZuVa8K8NYA0m4n1F0zPNwjo5fj4/lyW+grFP2cLQbAcAeHwUVWudQMqKrWEXQVetaygSs67SS0S1MWS4pbiqgdNo8OKjqVUFUfdUwxkmSZiuEE9yne9DPVcUQ5GiWhXDTdocOR+i8oHLy1xTAWSSGwfqYkpEIyhV0yoK7b24raEm1ComVDEpQCpG1YXmrPFho4gLWoZmEjbiip24tDxPdhzXC08FrolBe3PVbNrE7cVtGpMJc3u2XmDdS0MI4iTF+A29VHUplpIcIkWSZNN0jo+KnGOx52TP8A5FH/ADaumZjWiVyzs9V016R/5D5rozHl9SLEN38eShzdlGXtP/gfllLS28SblR4x8Ty3RP0STtFX00apH7YHnZLExVyOf4mtqLnfucT6kn6oKqVM8oeobKiCOrN0qIRuhMU+SiHugIOpuq8a3ZyfKn9aDMsqAOvtY+m6sVXFBxsfDoFVMOYcE3LuBRZcXyLRL4+f4nv2TYqspaciGaXajuQLNHTmfGEsqAg7qStmb4jbqp3ifSOisyaszmcAxM9Rx9EtquuvOeZlR1DKfCNKiPLk5OzR5UcrJWpTSVu2eXls2nK8vA2NH0nGNVNrurDpN/Cy0c3D/trjpLY9YlNHvgGLHYef+lpXs3w+6CwbEVcMBsH/APYAKA6evwTjMrvEixaPkAk1VmkkckSNPBw5KeghmqagtZsexhTpApxkXZqriJLQA0bkk/CEpw24V67K440QA4EA3g8jxU2WbiiyKszh+xzmxqqNHgCmuZ5RRqUDSMFwHdfF2u52+KsTHMqAGQV5+Vg3ESo3N3YxM426k+jU0uEPaR8III6LqeR4XRTbN3G5PUqudtsicf7rQZaIPgOI8E/y/N6TqbXe0aDpEibgxe3jK9OVpMdN2lQ0rGNlT+2GL7oZN3GT4bp1i82pBpIqNt1+6oGcY81qjn8Nm+HNDCNuwvHg+YtqFQvUrihqz1VFFOWVIgxDlFTpFx5LeoNlNhKwB0kb8fuq8aRx/JbezP8ATgCRuL3RUzB5hbVGwEPQeNI5hO6IwpzdUIXGUoKMwxkhZxjNToAU2V1Mv8b7Y2hRUaoHJlicKQgnNWxkZkg0QBhJUnseanYtKjkwjb2REryxK8vHh2/do81nFu7p/OK1ab+Szij3Z/PyyWCD5kJ0HogMYAfH5hHYl2qmOn+0FWbqaDyRo0CAUlA3WkLakLomai0dm6DX1Wavd3jnyC6TiKLXgamgjbwVL7LZfDfaEf4+A4q9UWy3n+fwuVnlctHSgqSBGZS5v/rqGOR+hBTHCiq0Xus4aY8/gjGmyV2ebM03k2IBQtbJKX6G6Og2624LTMc3pUI1GXH3WD3j4dOpQNfH1HiSdIP6Wzt1dxPhA6LfWzYp+gbM8Fo3aDxkxC57i6kuJ5lXfEUHXALiCCLkkkG0XVaxXZ2rctOr4FbjaT2W45cVsQ1Hwhmj9RTZ+RVyb0zbnHzlRVMkr8abvK4+CsjKK9ip3Jil7kRgWAnU6IHO09bqV1HSYc2DyIun3ZbKxVqa3tljOexd9YR/KobJ8nj8ovYnq09exG3NCYOgZNgY4HjuLQrl2py6alIUWQ95jugDV0IHndPezvYenTl9bvu4N/SON+aL/Ji1ZDLBKLoo2UYIyXQQBIiZmfsmWGwO8811ClQY0aWtaByAAUWIwlJ4hzQSOOxHmLqPJkcnZXhkscao5lj8KAFXsTh4K6VmvZ0Edx5H+Qn4t+yqOYZNUYdg7/Egz5b/AAW4p1ofLjJFda2yFqFM6dJ8+6S3Z1jA8TsEtriCRyMeiuhKzm5YcWRFeWlQryMUPGlYxjoYsUnWUOKdKCtgm1Eyy6gpCJC3wRtC0e6CUR4BrbrDN15glSVWQtCOl9kqwfQYIvEeisuDfC532CxsPNPncfZXirjGUmlz3aR149AOJXJzQam0dLHJSgmNgeKQ9oO0+kGnQIL9if0t+5VazbtO+tLWSxnT3nefAdAkzbI4YX2zbPYn22svcXF2+qZTfJe0Ja4CtMcDy8UuFQmBclaVy0DSYLuJ5dB901pNU0NhG39ToVHEh4Bb3mlbxFtlRMozM0j3iSz/APJT13aWk0SO8eO8/FSyxNPQxxrsfPoyLifP5FQtb+yQ4cDx+6BweZtr0x7NwbUtA68QQOC2w1V73X7r27fnFphDxaMRFmmT064BcC143gwY4xzCZZbVps00mCBBgeG8ygqjzUDnA6XtMEciL+YM+hWuGw7TXo1WTGlwcP2yOPhEIrdU2C0qse4KppqtOmXPIAn9LTMnzg+QTipUICWZXQOp1Z4ibMHIcT8gPAojGvtC89Inf2ZPTVJx+bVaOIqgnUzVIB/aeSt9B6qPayjFQPjcEH5/dbCmzUtjKhnzHi3mDwQWd41hbPsg/wAHEQq1l2I0vPLihszxbi6Ad+XBHHE+VIJtcbJcbmDXNAOtscJkO8z+WVbxQvPNG1mnjvshccLBXY0kyXKrQA7dZWBuvJxKOaVgoCZUo29VpTFisMI8Cd/FZr7rXC7nx+62xfBa+zKA6Iupa4WlH3j+c1PWXmaGdlcUKdYuPBpgczaymx+KdVeXPMnlwHQJRlp/uN/OBTVnvhInFc7LML+pG08kVTJInYczYfFSUWgBxi4mEoNZzidRmPzZD2x3QbVxwHdZfm7a3JvIdVBqQ1LcoipxWuKQ7G3TZrWr8OCZ0GExAY0ERe5+MpbgGAvuJgJk9gFxzQZHWkMxRc05Nh+EysMOvUbbQY+QCMIqB3tA4udEXuI3iFGNmqbCPN1I5NjeKSIznHf1EAH3XDjP6T15T4KzdlsCSHve2Gk93qDc/FULMR3ieO66ll9sPRjjTafMtBPzROKSsmyya0FPryYGyCxFe56Kaj7x8Eoae+//ACSexSQzouSPtgyaWocCPqPqnmF2SbtWf7JC9D/ZGsoOFqkuKHr1ZesYY7qGmd10ktib0TPMofMDYKUn5ofH8EcVsDI/qwAryw82Xk6iSz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038" y="-1790700"/>
            <a:ext cx="34194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9458" name="Picture 2" descr="http://4.bp.blogspot.com/-Lhrg4sqMme8/Tsk4Z_lFRHI/AAAAAAAAAf0/eJ_MnmhSavQ/s1600/cristo_r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4797152"/>
          </a:xfrm>
          <a:prstGeom prst="rect">
            <a:avLst/>
          </a:prstGeom>
          <a:noFill/>
        </p:spPr>
      </p:pic>
      <p:sp>
        <p:nvSpPr>
          <p:cNvPr id="6" name="Pravokutnik 5"/>
          <p:cNvSpPr/>
          <p:nvPr/>
        </p:nvSpPr>
        <p:spPr>
          <a:xfrm>
            <a:off x="0" y="4869160"/>
            <a:ext cx="91440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 smtClean="0"/>
              <a:t>Na vrutke me tihane vodi i krijepi dušu moju. Stazama pravim on me upravlja  radi imena svojega.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ChangeArrowheads="1"/>
          </p:cNvSpPr>
          <p:nvPr/>
        </p:nvSpPr>
        <p:spPr bwMode="auto">
          <a:xfrm>
            <a:off x="684213" y="1700213"/>
            <a:ext cx="7848600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sr-Latn-CS" sz="3200" b="1">
              <a:latin typeface="Georgia" pitchFamily="18" charset="0"/>
            </a:endParaRPr>
          </a:p>
        </p:txBody>
      </p:sp>
      <p:sp>
        <p:nvSpPr>
          <p:cNvPr id="83971" name="Pravokutnik 3"/>
          <p:cNvSpPr>
            <a:spLocks noChangeArrowheads="1"/>
          </p:cNvSpPr>
          <p:nvPr/>
        </p:nvSpPr>
        <p:spPr bwMode="auto">
          <a:xfrm>
            <a:off x="2286000" y="1772816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3600" b="1" dirty="0" smtClean="0"/>
              <a:t>Jer </a:t>
            </a:r>
            <a:r>
              <a:rPr lang="hr-HR" sz="3600" b="1" dirty="0"/>
              <a:t>tvoje je Kraljevstvo i slava i moć  u vjekove!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Rot="1" noChangeArrowheads="1"/>
          </p:cNvSpPr>
          <p:nvPr/>
        </p:nvSpPr>
        <p:spPr bwMode="auto">
          <a:xfrm>
            <a:off x="4953000" y="5301208"/>
            <a:ext cx="4191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it-IT" sz="4000" dirty="0"/>
          </a:p>
          <a:p>
            <a:pPr algn="ctr">
              <a:spcBef>
                <a:spcPct val="20000"/>
              </a:spcBef>
            </a:pPr>
            <a:endParaRPr lang="it-IT" sz="4000" dirty="0"/>
          </a:p>
          <a:p>
            <a:pPr algn="ctr">
              <a:spcBef>
                <a:spcPct val="20000"/>
              </a:spcBef>
            </a:pPr>
            <a:r>
              <a:rPr lang="it-IT" sz="4000" dirty="0"/>
              <a:t> </a:t>
            </a:r>
            <a:endParaRPr lang="it-IT" sz="4000" b="1" dirty="0"/>
          </a:p>
        </p:txBody>
      </p:sp>
      <p:sp>
        <p:nvSpPr>
          <p:cNvPr id="49154" name="AutoShape 2" descr="data:image/jpeg;base64,/9j/4AAQSkZJRgABAQAAAQABAAD/2wCEAAkGBxQTEhUUExQVFRQXGBoYGBgYGBwaHBwaFxwXFxoXGBwcHCggHBolHBoXIjEiJSkrLi4uFx8zODMsNygtLisBCgoKDg0OGxAQGiwkHxwsLCwsLCwsLCwsLCwsLCwsLCwsLCwsLCwsLCwsLCwsLCwsLCwsLCwsLCw3LCwrLDcsLP/AABEIALUBFgMBIgACEQEDEQH/xAAbAAACAwEBAQAAAAAAAAAAAAAEBQACAwEGB//EAD8QAAEDAgIGCAMHAwQCAwAAAAEAAhEDIQQxBRJBUWFxBiKBkaGxwdETMvAUI0JScpLhBxUzFlNi8UOCY6Ky/8QAGQEAAwEBAQAAAAAAAAAAAAAAAQIDAAQF/8QAIhEAAgICAwEBAQEBAQAAAAAAAAECESExAxJBUSITMnFh/9oADAMBAAIRAxEAPwBtpnSlSnU1WxGrOV0B/f6u9vcp0lH33/olDGyOC8KUnZ6iiqG/9+rbC3uCuNOVuHcllJm5FDAOOzvsk7v6Hqgr+9Vt4/auHTtaMx3BDf296xq0y3MLKb+m6oMd0hrb2/tQlfpPiJcAW2/4rCo3IhDYjB60kG/HK3knU36zOKDP9UYiCSW/tCn+qMR+Zv7QvOa8W43RDcgjJtC9Ry/pTiLdZuf5QrO6R4g/iH7Qkjxlz91pdK5s3VDZ/SfEASHD9oVaXSnEH8Tf2hKK3ylZ4MRI4WRi20akOa/S3ENjrAyfyjIdis7pZXEdYX/4hINIj5e1VqvMtE2hqrHKNSPRO6U4j8w/aFk3pVidaNcbfwj2Sqobj/pYsHW3Z+iU1IfO6UYgH5x+0ey1w/SLEOEl4/aPZeeqErfAiG9qztIDSPXM0nWN9bZJsF3+6VvzeASrA4oOEZHJETsQTIu0w06Uq/n8AoNK1R+LwCCVxTtMWRsFhZ0tV/N4BQ6SqiOv4D2QequBa2ZMNOlap/FHYFDpOr+fwHshgyQYVCtZrDf7pV/N4Bc/uVW3XPcPZCKa1uWS1msLOkqv5z3BU/uVWbv8B7IYqpCFhDP7lVH4/Aeyg0jV/OfD2QgursMI2A9Foiu5zSXGTO1RYaC+V3NRPF4KIUdJwfjDiz3StrZOqMk16TmKzf0epQei6d1zTxbLx0McLh9Xn9ZIlgJMASTx8VSFnUr/AAw58w4AavG5/hc6TbHCcXhy2LtM7LrjmT1XiOezikL2vf8Aeazi6TEbIuNq9Bia8/Dn5oOt3D1VpQUcgprAg0hQ1XRsWVJnn5pvphvUafrJKqRzQu0AQaQbFV31sV6OQXdMj74xw8lKeQVG/wAoBWoLjn7rQGFx7fNXISs1lHtkO5LLBGxWzwNV3JY4Q2MJo6FZnpDMLCsbt5NRdemScp3QbjsWFRgJbeIgX4KsXgIQTfks2G/Z7K2vOQXGfNdKtAL1BaOS1weVt6zc3+Fro8HVPMlGTwA415BlNMFjg6zs96WjaEbgsEDfYNiRbBOqyNIRRbrMbFyMwhmtVtXcmZAjaJJ3LR2HOy6oymVq2oAIF0AmYyVXMjun+F1lWNk81lWqaolEBYLhCTYzFGTwEk7G7pWGisZUFQNc7WaZjhtTJNqx+jSPQOi0dq4KkCLXWOJq6rS76tJKRP0gba9Ox2g35xtWUbNGFno3Hco0hJcNi4dquJ1Tkd38JmNq1Aao9F0fPUd+oeSinR0dR36h5KKkVgyF3ScffN/T6lCaLzM/V0V0l/zN/T6oPRmZXJy+nTHQ1OxKcWC50kyBk3ePRMKpshHNlwAzP/ZKHAsWLObTpGFSvqkPAkNcHQOBu1NMPifi/eZk7Mo4IWuzqxkIHdf3QmiMRqmDkbHnv7U/LB9Srxsa6UH3aT0zMpxpJ8s7knpt6xClH/Ion0s0/FJ4DyXKIsEx01gXtJc6mYMQ7kMigWCys/8AKFKu2c1ddLMuasAlkAyqfKVlhdpW9T5SscC3NGOjM2IVKgWpWbyitgKsVGxPerARKzfnvThNHA2WmA+U81k661wLer2pZaMdAunGjflPP0CU0k0wB6p5oLZOeg5zYO9dFS9oAWQK41OSNi+dvKFVjhuWRJlXCFGLEoHSFWL7ACT2bO9a4nFauWaVYt5JDTJJueQyHaY7AsPCNsphjq0yYlzrkb+9TRTdaoakRvXa3WbBExx28LLBms0t1SQTaPRZSTOiSxge1wHNI3hIqlMBwc8kw43G45TwlMKOM1myYESHdiV4rF6zhbqjvTpPwHDCTOaoLyztEeIR2FxzmsMtLtUgAjjvSfEYprTLZ3id/FF4au4DVf1g7wO5P0dWGUVeT3nRSqXUnFw1TrZdiip0Sra1InbI8LKLLRDQP0mH3zf0+qB0c6J+tqN6Tf5Wfp9SgsAuXl9LR0FYusGtk2AzWNZmoGVpm88AHWt5qYxkxaRtHL6K5gq4/wANQEtNhMW4C/om4dAT/Z3E1wbDLLt3eKGw2HbUBhwDpm3ks8XScHFkmCJ1jmWm0NGxV0dRh1jETfgnb+h7O8jJ7yacOmW25wc0Lhv8gvHWBnlBRGIs0jjnz81fROA+IS53yg953KKWcDvCGmlXazHA/ileIpTAXs8cRNtmdl5utRaA4ZOBJkmARn5Jm2TirNtD4Zjy7XBJABA2LTSmCa0BzRE7F3QdN8kwNRwuZ7o8UXpASCcwI8EWB7AqnR6oWSS3KbGeKW4XBVAD1TY38164Vm/D6vyxblEwhMCPmHI98+yxjzdRsZ5oeoE9x+E1ngWFrk5WSnF0y0xbsyO2yF5DQO3kqRJ7/CFrh2FzmtGZIA8rr19bQdLUECHR22Fyn8MeNd6ojCiGnmrYujquLZNrjkVMLYEdiV6AzJo701wGRSykmuCdYrR2LPQYWwFm4wuGuBbNYVKxTkaNZVKuI7gsi9Y1XIDLZACZcefYhI1NZ7zJcch4NC1rYjqlsO8+M8QlzqjnuvusNjRtJ4pVZ0RSQSMS+CYblMdsIQPJcN062a3e4S8bIAQewX2R4wnirwNG5Oi1YkyG3Loy7b+KmJpO1Z1TIyELlDFDW1GWcZO+ALi/LYiqnxHNOs4BozdlYKtuOCi5KwhNSY5jxrxLhrRuF4RlAlwJnLf2O9+5C1ape8vDXEC3ADZK5SeQ3gc43g+dyuhpyj/6SjNJUz6N0Hd93UGYDhHcosv6fMeKdXX2vbHKCooVRGbzgt0kP3zP0oHAPsezzRnSb/K39PqUDo/68Vy8vpWOguvJae5BGjEHK6KqXiPqPoLlemCADeMue9bjX5J8jyD1iZE3uB2fQVtGOu7aSVWobjkSqYHON49k0srIYOxtT0YXP1jYDjYchkUzL9VoDdk8538VXAN+7nc5cxAGeQPWb6hZaGlJtgVWoTntSrFUNaq1v5hHn6Ji+6Bq1NWrTd9ZpVswzIDGtaLNAhcwtL4htkM/bmuYiLjP+VpgYpUxqjMk9u/wWQFo3xeIDYa0CAIQGHPX5g+60xLbaxzIn0CGo/OL7f4W9Clgpj6ZdOQ3Eb+KQVgbZQHCRec77di9NixeQkmObDzxg/XcisBTwa0aXwnMrU5cwGTw2Fp7DZejqvLmzlIA7Nvah+jOH+66wGq46xnaPlARuLeDMWEkCEWK2eR0mIqns9VhRbY8yjdMsMsd/wCvqPVB0sjzKUzJSsjqbkvackXTcjEWRtrKhzsuAyq6yaxKLhVeF0lVJsETUCPpiCCSSMhks6VIDaDFyR5clpiWSMr+6yr2aYF8rcLlLRVGVAm52m6GeOqDGRW1XEBjRad8ZjmqUqgcLWAmZ2ZlVhFrI2mA4dhDgaeesTO7PvsVtjqtRzesZG4CB3b0ZQxVAHVd8QgfiEASb2Ge5a18E1zQ6m8PbImdgV+620H8y2AVS0t1Q3VAuczc9qmjmgvDTlnzI2LmMd1Sd5cbc4HksaFT4b54+t/Apor84F5IfD6b0NPVq/qb5FRV6EvllT9TfIqKMdEQPpWfvW/pS7CuTHpX/lb+j1KWUPrxXLPLZdaCnviNv/Waya8uMnl7n0XJuOR8V1rIBP0FoYRKezr9vKFzAC7uQ9UNWe51mWFpPEmFtoyk4SXGZt3EozVRKRi1k9Ho/wDxn9UeH8K9Mk6zSAR8zZyvchD6Ortgtm8hw7JnwRwZ7DzA7ijHQr2Kq1KOB3JVixL29nmnGMfeMuCVE/ecAQgMMMTly+gmFKnADReAP59UDUNxuMJg9usDuMBZCgOPcLxvA7roJoOs3mETjBqwzdMnih6Z6ze1Afw3xR8CldaiDVa021tUd5hM64vzCXV3RUYd2r5rA8Hzq2q3VFh1QBwAssHuIb3HtJROoPm3eIv9dqGrvkE73eAWAhZpIAsM7wR3pSwwD2ptpJssJ5eYSqLFZILKU9i1qVIVGDJTEZoxQkmR1Y3VDVVTxMLlPS7GHVa0utJMCfdV6/BUmywqG189q78cjwVDiBVGsy4nLLvG9RoynNBoztBDL9kofFi/1zKJoAX7ELifmEZpKyUiGt0e17SXCRFuKWOpAt1dgMGN0pjj6NRzQ1hIBsY8LoShQNMQ6Te6eL/Oxng2cTUDfggNbJBBAklpie6/alWkMMaLtdrjIgxsOUjlmmmIrfKNfVggj+VjjjrOiCbXMZ8k0ZNf8DSYLXaHw4ZEGO+/agcW3Pi7zTOgNRhDgYmQQdu7mgsZqv8AkLpFyHZro45Aclpnv/6fPmlU2Xb5KLL+m5+4f+oDu1guKZFnelY+9b+n1KVUDCcdJz9639PqhsHiGjNvaPZcXJKmXjoxZTOYEmy1ZQkHXIysBlJRJ0lRBib/AKT7Lp0kwzAd3LLkpaCoK7Ba0AQB9Wy7llh2PP4SBfPtR324bGmea4cbuA70JcnYZncGwtdPZ3p3r6hId8vl9eqRsxJMZZpzjLz+lNxvBKSyCY5l5EQUieOuTxTJ9UxE2QD6fWsLSmAkM67ckdhILDy8kHWEjiidHfKstg8A8TShusNpHigqZGs3t80fXdLHN3GUuaPkPGPFAdaCKplB4ptxM8CEZUzKDrOug2ZLA8B1m75E96Gr2AG5XwVTqtPMFY4k5hbwVLIJj2k03ckpG1PHGQQhnHe2ZW7UM42KwMlWuJKYupM3Qs62EYb6xCy5FeRZQwJ6rNZpG8QiqDQGarWjX1c3CRbeV2rhwPldPYVSkc3CYaJKs5WhI3FmT6RpCWwNYXjKeCIw+sfyjaTCxc1pblYGQAe1E4erDCbXs0eqlObrBSUkYmgQwvnbs2Xz3FDaMpue6TsNz5RzhHYOrrUXDcSFbR2E1GnWMSZ2CN3fKaLw0wtYtFdJYp0tpMJDnCTq5gfhaN3PglpoPYGl1SSDcSTO/mmlOiw1TUIkEausMpiP4WWkg1lMMDSRrSDlGecKsWtIyX0WVKRmcyc+w+yZnHHV1dQE7EJVinWLTJb1Z/a2Uwq6OIGuLiZ7DHjZO69I9Zq2hZii53zZcEFpIWaQLxM8voojSmJBAAVq7QG5SYjLv4cVaKrRztvbPWf0xqTRq/rHiCou/wBMKIDK0ZazYvNoKiSayVUrRv0nMVm3g6nruSttQjZ2i3gr9NzFZg2amfaUkpY17bA6w4+65Z8d5OiEsDinh2OuXHPkim4RvHvKUU8c02ILfJF0Xxdru5ScGPYxFFu5XYBuHcgKeKdkRPJEDEA8OdlPqwhdKrBHNHHGNdw6p75lKxlZRoTKVCuNmpAMgHiPVDPcBcnLNW1ROSxqYVh2BN2RuocMW12WaLwnyu5iO5IHYG8gkJnoyuGgh53XRtC9TaqDPMX7Uvdt4GfVMMYYDXA5SLbswgazdoyIRCjaoZgpfjHwQeC3oVeqJ2WQ+KEixuLrG0M8CeoOInt2rmKMg96w0a8/Dads2RFQ58VgLZi82MbvdYAog/L2eiWa7uaWSspFhZKDx7LCLXVvtbZ1ZEjO4Q+LrtJAJ1Y+rLKLTM1Zg5to27Lrc0ur8Nty7M7AgcZWYXNa3YDeYJQdDEupu1WmfTf6LoXG3Em+qyxtiaAYBrPA3R9cFgKLHERUE/WxcovgEx1nbTntS0URUfJsR8xHcO8qcIWxeyfh6HR2GIGqwyLuJPG1+cWVK1PqASY28wYI3/8AaI0ViAWPcMtaByb1QgqdZurVBN9ew5geZ8k6WWi1IMxJBoANBAGzckNas8DVc4wIMeIlNRXIYA06pMcd9o5JVpMloF8yZJ27VbihkWTpDNtEVRB+bOd/FCnFVKVpkbj7oXRukSIOo4gD5h/Oa30lpCi8G5adxBlL/OSdNC/0i/TmtQrXeyDtIt3o37PROZcTs6x+gvP/AG5xAyNvrYrPxLmwZB2nkU/85/Sbnx+n0joLh2sZW1DILmnwKiB/pji3Pp1g6LPb4gqLOLWxbi9AnThs12D/AIepXnA36jcvTdOP8zd+oPNeayUyiLE8JUa8i7SWkcYViF17bW3+a2AmpxH/AMju8qOM7XEnmhL5nzRuj41m7wQlpJGPR0BAHIK5KprqOeuQqWKo4wqvfCxfiGjNw70UjBEqoehxim71m/GgZAnwQCFkSqap2EhBu0gdgE7NqjK9QxAPd7o5AdqUH6xIcDPYqgVBmpqVT/JjyUdhz+JwHO/mnTYKDsDjG6sEwRZG64NxkUi1GDN08lozFsbYT3/ytYvUZuOa8/pzCvHWY46v5MkQdJnICdkk/UoTFPLheSdh9t2SeLp2BsDwdQtZqmZk7bEbyPbcuU2fEdGwZqlYQdpjM+i1whgtG/rHxgearJ4tCd3o0xcFoYwAfi5kTN96Cw9A5wY4AxG5GUBrwXAwCYnj6Leq69ncOCaFqNfTKPbZg2iXOudUkjs2BdxNFlOWgOGtmZF4sZM5zK78a8zEbOOa0xlP4jZ1dYi8HftEo1TQ9JB2hCPhPAyDrRxASWo+Kr5MNmY3m4sN6M0BitX4gcCJAIHhHks9OaOg/Faee0jiEIquRp+jN2rQPVxoMnY0QOe32QdKXvaHXABnkLxmqU6JdaLD6hEUGETb8J8V0qo4Rz8k7Gj64IhtgIHZEgj62JTiGXubHI8VtgnS0DOLHkbg98rLSAtw2pfTnoXmnqyNq61/lt7iFys87RcWJ8iuPz4Z+6utGPoP9KmwyuP+TPIqK39L/kr/AKmeTlFzT/0Vjoy6aVYrtkSCweqRCkD8vcn3TVzfjNBFtQX7SkBpkXFwoFkR8jP+FR2XaFrTq7Df62hWcG74WsKMGC2X1C1pDVGttEGJXHvpjO/C679pbsae4LbMEDH1XZAdgJWg+Mcy7wassPj6lwB5lb/fu3juCk1Q6dkGj3nMjtMrowIbm8DkAFz7FU/E/wD+xP8ACjaFMTrPvwj+SkY5oBTGbie/0UOIpjJk849VUPpR8rnc/wCT6KfaQPlY0ePkEDF24x34WDsBPkFYOqnh3DzlZmtUOfV7AP8A9FYOqfmqTwBJ8oC1Gs3NJ34qkdv/AEq1PhgTOsdw2oOo78oM77D3KjbzBkjM+iZpoXsgXG1HzDYHCUG3F6rusXDY63hyTRrAJ8Sl+JwLnOBMEReSRllkArcTi8MnK/DtPEa7iGkRFtwHutKuJGQJttAz5LPCULmYvYAbRtJMZIymwfmgRMNEW4nNUcUZQbywWk0E3Ns4z+iiaWG/G+0mzfKeHBasDbnZnz3LGridp+oQrI38zatUtfch2XbO82nhtQw1nXfYTkPLii8PRc+5+UEDVFz2qjpIdYRXUn5dpiee1MjLG9WDAWTMWQ4tb1ALQBP0VzEPLgR1jIuTsGVgotuTBlgGJ0i4AEATnO/kmeDxjazNzgLt+tiTVsDDeqLciO265haZABbIdv3b1aUIuOCcm4bDX0dUkd3FCOkax2wR2JjSrGqC1whwEyMreqW4x5yyG1DjeaZLkjf6RzR1WHcMj25LbFUC0wduXohcIyXEG2s2e5MWP16eq6zgcz4KzWSNiGvTM7SFKjTA4Qi69EiQRnkUOBmqp4Bs99/S10src2+Tl1c/pmepW5t8nKLl5H+isVgz6cUx8YcGCO8rzjHlsHZ4L0vTWpFZsj8A9Uge0wIIjcoF0Wlrs7Fc+ziZJCgYBs9ll9n3mJWRi5bTGZn64KwxLRkOSq3CtFzMLWk1sWaOeaFhK08Q8mGjuRRFZ1tYjtAXcO7bI7EU+q0C7nEnID13KcpfAoHbopxPWcPEomno5g2k+HkhvtZ1s4O4bPVD4nHxYPJOUNMmUn6eEN2SGFcMpxDRrHKb9pS2tiyXHdGweQWBB/EXXyBEm28hYYhxEartXf7BVjxfScp/Ax9MGJGefDgqPxDKYJdAvYDah8Lo81BcnPM+iGxuAY1zpc8kZRBjgqQhHtTYjkylSsKnytvnMElH67gxs2O4CL8Uo+C4wWk9hBPbu7UdS1ra1RtrQ25kcsyq8kEkqBF3sOdUsL7r5dqIxWKaxpbNzGWfPuQFfCkjfbMmAOzeqUq7WtAJOsBc5yox40y0ZLRdzg1x1T8wPYALevcgnYt4s5s7yFv9qJ/BrD9MHndZVCyPleOXrddKpbQzmnpkwuMBIa5wA/DyOYPFbs2yZA2+yDDmGDBji3zJnwUdVDo1nDVH4WglFxXgFyfWbnFaztVkZZn0TSm34dKdaXuHaZMpVhQ0mWm4mzhBjheYWtai6fmb2nIJZxTdBi7yzVrxaQW+Kq+oDm4rEtdtqNE7BKy+A0n5z2Sior0btWkEMriYmRt4RvQ1LGwYH4srxnHgu1KJgtY0gbSQZP8AHBUZgiPmBLjkeUWHYjcEQ5JOWBlo+p942LiCCBuIMzuvC5jR1ZAE3Gw7PNLm1HCYnbEZxYi3uqtpv2iob7RAKVQV3Zoyio0GhzbPmbAR2Cbd/ctq1SG2yN59FSlhgImnlmQetMZnYiKFJhaA8E2zsg5qyTjFg9HD6zZ2Ht70BVp6riAfCyefZWAWy35Zb4VG4MZiDO0GRtWXNQesWqPQf01YdWtNrt8iuo7oDR1W1dvWbs4FRK59smSrAbprQTa7g8uLYERE+qWjoWyf8ju7+VxRTHNv9JN/3D+0e6s3oi0f+Vx7P5UUWSQbKnog3/dd2ge6u7om2B94d9mx6qKLVkyL0uibAP8AIe4e6Hf0Qa7/AMrx2BdUQSQbM/8ARLSABWeBtAAE8TGatS6E02Tq1HXtOqJ71FExP0q7oYzL4ru4KHoQwmTVeewKKIgZdnQwST8eoNkQNxVqPQymB87rxNhBjKVFEGFFn9D2Teq+DEthsHbcQpT6E0gZD3C+4eG5RRFIJxnQikDIqVB3eyt/oqlM6zu4eyii1ZF8K/6JpAf5H7rQPRcHQyjclzzE5x7LqiDQy0Wp9D6NrkTwb7LdvRGkMnu7h7KKLUC2cf0OpE3c893ssB0Gw+955lRRFMY1Z0MoDInw9loeh9GPmeOWr7KKLMAOehlGZ16mzaPZVPQ+lMipVHIjb2LqiWghNPonS/O/w9l13RGkRdz8949lFEYxQGyN6J0gLOfs3H0VH9DKJ/HUHIj2UUWaybwoOhVL/cqWvmPZXo9D6QJIc8Ei+XsooloyGei9GtoBwaSdYyZ4WUUUTpAez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1241425"/>
            <a:ext cx="3981450" cy="2600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9156" name="AutoShape 4" descr="data:image/jpeg;base64,/9j/4AAQSkZJRgABAQAAAQABAAD/2wCEAAkGBxQTEhUUExQVFRQXGBoYGBgYGBwaHBwaFxwXFxoXGBwcHCggHBolHBoXIjEiJSkrLi4uFx8zODMsNygtLisBCgoKDg0OGxAQGiwkHxwsLCwsLCwsLCwsLCwsLCwsLCwsLCwsLCwsLCwsLCwsLCwsLCwsLCwsLCw3LCwrLDcsLP/AABEIALUBFgMBIgACEQEDEQH/xAAbAAACAwEBAQAAAAAAAAAAAAAEBQACAwEGB//EAD8QAAEDAgIGCAMHAwQCAwAAAAEAAhEDIQQxBRJBUWFxBiKBkaGxwdETMvAUI0JScpLhBxUzFlNi8UOCY6Ky/8QAGQEAAwEBAQAAAAAAAAAAAAAAAQIDAAQF/8QAIhEAAgICAwEBAQEBAQAAAAAAAAECESExAxJBUSITMnFh/9oADAMBAAIRAxEAPwBtpnSlSnU1WxGrOV0B/f6u9vcp0lH33/olDGyOC8KUnZ6iiqG/9+rbC3uCuNOVuHcllJm5FDAOOzvsk7v6Hqgr+9Vt4/auHTtaMx3BDf296xq0y3MLKb+m6oMd0hrb2/tQlfpPiJcAW2/4rCo3IhDYjB60kG/HK3knU36zOKDP9UYiCSW/tCn+qMR+Zv7QvOa8W43RDcgjJtC9Ry/pTiLdZuf5QrO6R4g/iH7Qkjxlz91pdK5s3VDZ/SfEASHD9oVaXSnEH8Tf2hKK3ylZ4MRI4WRi20akOa/S3ENjrAyfyjIdis7pZXEdYX/4hINIj5e1VqvMtE2hqrHKNSPRO6U4j8w/aFk3pVidaNcbfwj2Sqobj/pYsHW3Z+iU1IfO6UYgH5x+0ey1w/SLEOEl4/aPZeeqErfAiG9qztIDSPXM0nWN9bZJsF3+6VvzeASrA4oOEZHJETsQTIu0w06Uq/n8AoNK1R+LwCCVxTtMWRsFhZ0tV/N4BQ6SqiOv4D2QequBa2ZMNOlap/FHYFDpOr+fwHshgyQYVCtZrDf7pV/N4Bc/uVW3XPcPZCKa1uWS1msLOkqv5z3BU/uVWbv8B7IYqpCFhDP7lVH4/Aeyg0jV/OfD2QgursMI2A9Foiu5zSXGTO1RYaC+V3NRPF4KIUdJwfjDiz3StrZOqMk16TmKzf0epQei6d1zTxbLx0McLh9Xn9ZIlgJMASTx8VSFnUr/AAw58w4AavG5/hc6TbHCcXhy2LtM7LrjmT1XiOezikL2vf8Aeazi6TEbIuNq9Bia8/Dn5oOt3D1VpQUcgprAg0hQ1XRsWVJnn5pvphvUafrJKqRzQu0AQaQbFV31sV6OQXdMj74xw8lKeQVG/wAoBWoLjn7rQGFx7fNXISs1lHtkO5LLBGxWzwNV3JY4Q2MJo6FZnpDMLCsbt5NRdemScp3QbjsWFRgJbeIgX4KsXgIQTfks2G/Z7K2vOQXGfNdKtAL1BaOS1weVt6zc3+Fro8HVPMlGTwA415BlNMFjg6zs96WjaEbgsEDfYNiRbBOqyNIRRbrMbFyMwhmtVtXcmZAjaJJ3LR2HOy6oymVq2oAIF0AmYyVXMjun+F1lWNk81lWqaolEBYLhCTYzFGTwEk7G7pWGisZUFQNc7WaZjhtTJNqx+jSPQOi0dq4KkCLXWOJq6rS76tJKRP0gba9Ox2g35xtWUbNGFno3Hco0hJcNi4dquJ1Tkd38JmNq1Aao9F0fPUd+oeSinR0dR36h5KKkVgyF3ScffN/T6lCaLzM/V0V0l/zN/T6oPRmZXJy+nTHQ1OxKcWC50kyBk3ePRMKpshHNlwAzP/ZKHAsWLObTpGFSvqkPAkNcHQOBu1NMPifi/eZk7Mo4IWuzqxkIHdf3QmiMRqmDkbHnv7U/LB9Srxsa6UH3aT0zMpxpJ8s7knpt6xClH/Ion0s0/FJ4DyXKIsEx01gXtJc6mYMQ7kMigWCys/8AKFKu2c1ddLMuasAlkAyqfKVlhdpW9T5SscC3NGOjM2IVKgWpWbyitgKsVGxPerARKzfnvThNHA2WmA+U81k661wLer2pZaMdAunGjflPP0CU0k0wB6p5oLZOeg5zYO9dFS9oAWQK41OSNi+dvKFVjhuWRJlXCFGLEoHSFWL7ACT2bO9a4nFauWaVYt5JDTJJueQyHaY7AsPCNsphjq0yYlzrkb+9TRTdaoakRvXa3WbBExx28LLBms0t1SQTaPRZSTOiSxge1wHNI3hIqlMBwc8kw43G45TwlMKOM1myYESHdiV4rF6zhbqjvTpPwHDCTOaoLyztEeIR2FxzmsMtLtUgAjjvSfEYprTLZ3id/FF4au4DVf1g7wO5P0dWGUVeT3nRSqXUnFw1TrZdiip0Sra1InbI8LKLLRDQP0mH3zf0+qB0c6J+tqN6Tf5Wfp9SgsAuXl9LR0FYusGtk2AzWNZmoGVpm88AHWt5qYxkxaRtHL6K5gq4/wANQEtNhMW4C/om4dAT/Z3E1wbDLLt3eKGw2HbUBhwDpm3ks8XScHFkmCJ1jmWm0NGxV0dRh1jETfgnb+h7O8jJ7yacOmW25wc0Lhv8gvHWBnlBRGIs0jjnz81fROA+IS53yg953KKWcDvCGmlXazHA/ileIpTAXs8cRNtmdl5utRaA4ZOBJkmARn5Jm2TirNtD4Zjy7XBJABA2LTSmCa0BzRE7F3QdN8kwNRwuZ7o8UXpASCcwI8EWB7AqnR6oWSS3KbGeKW4XBVAD1TY38164Vm/D6vyxblEwhMCPmHI98+yxjzdRsZ5oeoE9x+E1ngWFrk5WSnF0y0xbsyO2yF5DQO3kqRJ7/CFrh2FzmtGZIA8rr19bQdLUECHR22Fyn8MeNd6ojCiGnmrYujquLZNrjkVMLYEdiV6AzJo701wGRSykmuCdYrR2LPQYWwFm4wuGuBbNYVKxTkaNZVKuI7gsi9Y1XIDLZACZcefYhI1NZ7zJcch4NC1rYjqlsO8+M8QlzqjnuvusNjRtJ4pVZ0RSQSMS+CYblMdsIQPJcN062a3e4S8bIAQewX2R4wnirwNG5Oi1YkyG3Loy7b+KmJpO1Z1TIyELlDFDW1GWcZO+ALi/LYiqnxHNOs4BozdlYKtuOCi5KwhNSY5jxrxLhrRuF4RlAlwJnLf2O9+5C1ape8vDXEC3ADZK5SeQ3gc43g+dyuhpyj/6SjNJUz6N0Hd93UGYDhHcosv6fMeKdXX2vbHKCooVRGbzgt0kP3zP0oHAPsezzRnSb/K39PqUDo/68Vy8vpWOguvJae5BGjEHK6KqXiPqPoLlemCADeMue9bjX5J8jyD1iZE3uB2fQVtGOu7aSVWobjkSqYHON49k0srIYOxtT0YXP1jYDjYchkUzL9VoDdk8538VXAN+7nc5cxAGeQPWb6hZaGlJtgVWoTntSrFUNaq1v5hHn6Ji+6Bq1NWrTd9ZpVswzIDGtaLNAhcwtL4htkM/bmuYiLjP+VpgYpUxqjMk9u/wWQFo3xeIDYa0CAIQGHPX5g+60xLbaxzIn0CGo/OL7f4W9Clgpj6ZdOQ3Eb+KQVgbZQHCRec77di9NixeQkmObDzxg/XcisBTwa0aXwnMrU5cwGTw2Fp7DZejqvLmzlIA7Nvah+jOH+66wGq46xnaPlARuLeDMWEkCEWK2eR0mIqns9VhRbY8yjdMsMsd/wCvqPVB0sjzKUzJSsjqbkvackXTcjEWRtrKhzsuAyq6yaxKLhVeF0lVJsETUCPpiCCSSMhks6VIDaDFyR5clpiWSMr+6yr2aYF8rcLlLRVGVAm52m6GeOqDGRW1XEBjRad8ZjmqUqgcLWAmZ2ZlVhFrI2mA4dhDgaeesTO7PvsVtjqtRzesZG4CB3b0ZQxVAHVd8QgfiEASb2Ge5a18E1zQ6m8PbImdgV+620H8y2AVS0t1Q3VAuczc9qmjmgvDTlnzI2LmMd1Sd5cbc4HksaFT4b54+t/Apor84F5IfD6b0NPVq/qb5FRV6EvllT9TfIqKMdEQPpWfvW/pS7CuTHpX/lb+j1KWUPrxXLPLZdaCnviNv/Waya8uMnl7n0XJuOR8V1rIBP0FoYRKezr9vKFzAC7uQ9UNWe51mWFpPEmFtoyk4SXGZt3EozVRKRi1k9Ho/wDxn9UeH8K9Mk6zSAR8zZyvchD6Ortgtm8hw7JnwRwZ7DzA7ijHQr2Kq1KOB3JVixL29nmnGMfeMuCVE/ecAQgMMMTly+gmFKnADReAP59UDUNxuMJg9usDuMBZCgOPcLxvA7roJoOs3mETjBqwzdMnih6Z6ze1Afw3xR8CldaiDVa021tUd5hM64vzCXV3RUYd2r5rA8Hzq2q3VFh1QBwAssHuIb3HtJROoPm3eIv9dqGrvkE73eAWAhZpIAsM7wR3pSwwD2ptpJssJ5eYSqLFZILKU9i1qVIVGDJTEZoxQkmR1Y3VDVVTxMLlPS7GHVa0utJMCfdV6/BUmywqG189q78cjwVDiBVGsy4nLLvG9RoynNBoztBDL9kofFi/1zKJoAX7ELifmEZpKyUiGt0e17SXCRFuKWOpAt1dgMGN0pjj6NRzQ1hIBsY8LoShQNMQ6Te6eL/Oxng2cTUDfggNbJBBAklpie6/alWkMMaLtdrjIgxsOUjlmmmIrfKNfVggj+VjjjrOiCbXMZ8k0ZNf8DSYLXaHw4ZEGO+/agcW3Pi7zTOgNRhDgYmQQdu7mgsZqv8AkLpFyHZro45Aclpnv/6fPmlU2Xb5KLL+m5+4f+oDu1guKZFnelY+9b+n1KVUDCcdJz9639PqhsHiGjNvaPZcXJKmXjoxZTOYEmy1ZQkHXIysBlJRJ0lRBib/AKT7Lp0kwzAd3LLkpaCoK7Ba0AQB9Wy7llh2PP4SBfPtR324bGmea4cbuA70JcnYZncGwtdPZ3p3r6hId8vl9eqRsxJMZZpzjLz+lNxvBKSyCY5l5EQUieOuTxTJ9UxE2QD6fWsLSmAkM67ckdhILDy8kHWEjiidHfKstg8A8TShusNpHigqZGs3t80fXdLHN3GUuaPkPGPFAdaCKplB4ptxM8CEZUzKDrOug2ZLA8B1m75E96Gr2AG5XwVTqtPMFY4k5hbwVLIJj2k03ckpG1PHGQQhnHe2ZW7UM42KwMlWuJKYupM3Qs62EYb6xCy5FeRZQwJ6rNZpG8QiqDQGarWjX1c3CRbeV2rhwPldPYVSkc3CYaJKs5WhI3FmT6RpCWwNYXjKeCIw+sfyjaTCxc1pblYGQAe1E4erDCbXs0eqlObrBSUkYmgQwvnbs2Xz3FDaMpue6TsNz5RzhHYOrrUXDcSFbR2E1GnWMSZ2CN3fKaLw0wtYtFdJYp0tpMJDnCTq5gfhaN3PglpoPYGl1SSDcSTO/mmlOiw1TUIkEausMpiP4WWkg1lMMDSRrSDlGecKsWtIyX0WVKRmcyc+w+yZnHHV1dQE7EJVinWLTJb1Z/a2Uwq6OIGuLiZ7DHjZO69I9Zq2hZii53zZcEFpIWaQLxM8voojSmJBAAVq7QG5SYjLv4cVaKrRztvbPWf0xqTRq/rHiCou/wBMKIDK0ZazYvNoKiSayVUrRv0nMVm3g6nruSttQjZ2i3gr9NzFZg2amfaUkpY17bA6w4+65Z8d5OiEsDinh2OuXHPkim4RvHvKUU8c02ILfJF0Xxdru5ScGPYxFFu5XYBuHcgKeKdkRPJEDEA8OdlPqwhdKrBHNHHGNdw6p75lKxlZRoTKVCuNmpAMgHiPVDPcBcnLNW1ROSxqYVh2BN2RuocMW12WaLwnyu5iO5IHYG8gkJnoyuGgh53XRtC9TaqDPMX7Uvdt4GfVMMYYDXA5SLbswgazdoyIRCjaoZgpfjHwQeC3oVeqJ2WQ+KEixuLrG0M8CeoOInt2rmKMg96w0a8/Dads2RFQ58VgLZi82MbvdYAog/L2eiWa7uaWSspFhZKDx7LCLXVvtbZ1ZEjO4Q+LrtJAJ1Y+rLKLTM1Zg5to27Lrc0ur8Nty7M7AgcZWYXNa3YDeYJQdDEupu1WmfTf6LoXG3Em+qyxtiaAYBrPA3R9cFgKLHERUE/WxcovgEx1nbTntS0URUfJsR8xHcO8qcIWxeyfh6HR2GIGqwyLuJPG1+cWVK1PqASY28wYI3/8AaI0ViAWPcMtaByb1QgqdZurVBN9ew5geZ8k6WWi1IMxJBoANBAGzckNas8DVc4wIMeIlNRXIYA06pMcd9o5JVpMloF8yZJ27VbihkWTpDNtEVRB+bOd/FCnFVKVpkbj7oXRukSIOo4gD5h/Oa30lpCi8G5adxBlL/OSdNC/0i/TmtQrXeyDtIt3o37PROZcTs6x+gvP/AG5xAyNvrYrPxLmwZB2nkU/85/Sbnx+n0joLh2sZW1DILmnwKiB/pji3Pp1g6LPb4gqLOLWxbi9AnThs12D/AIepXnA36jcvTdOP8zd+oPNeayUyiLE8JUa8i7SWkcYViF17bW3+a2AmpxH/AMju8qOM7XEnmhL5nzRuj41m7wQlpJGPR0BAHIK5KprqOeuQqWKo4wqvfCxfiGjNw70UjBEqoehxim71m/GgZAnwQCFkSqap2EhBu0gdgE7NqjK9QxAPd7o5AdqUH6xIcDPYqgVBmpqVT/JjyUdhz+JwHO/mnTYKDsDjG6sEwRZG64NxkUi1GDN08lozFsbYT3/ytYvUZuOa8/pzCvHWY46v5MkQdJnICdkk/UoTFPLheSdh9t2SeLp2BsDwdQtZqmZk7bEbyPbcuU2fEdGwZqlYQdpjM+i1whgtG/rHxgearJ4tCd3o0xcFoYwAfi5kTN96Cw9A5wY4AxG5GUBrwXAwCYnj6Leq69ncOCaFqNfTKPbZg2iXOudUkjs2BdxNFlOWgOGtmZF4sZM5zK78a8zEbOOa0xlP4jZ1dYi8HftEo1TQ9JB2hCPhPAyDrRxASWo+Kr5MNmY3m4sN6M0BitX4gcCJAIHhHks9OaOg/Faee0jiEIquRp+jN2rQPVxoMnY0QOe32QdKXvaHXABnkLxmqU6JdaLD6hEUGETb8J8V0qo4Rz8k7Gj64IhtgIHZEgj62JTiGXubHI8VtgnS0DOLHkbg98rLSAtw2pfTnoXmnqyNq61/lt7iFys87RcWJ8iuPz4Z+6utGPoP9KmwyuP+TPIqK39L/kr/AKmeTlFzT/0Vjoy6aVYrtkSCweqRCkD8vcn3TVzfjNBFtQX7SkBpkXFwoFkR8jP+FR2XaFrTq7Df62hWcG74WsKMGC2X1C1pDVGttEGJXHvpjO/C679pbsae4LbMEDH1XZAdgJWg+Mcy7wassPj6lwB5lb/fu3juCk1Q6dkGj3nMjtMrowIbm8DkAFz7FU/E/wD+xP8ACjaFMTrPvwj+SkY5oBTGbie/0UOIpjJk849VUPpR8rnc/wCT6KfaQPlY0ePkEDF24x34WDsBPkFYOqnh3DzlZmtUOfV7AP8A9FYOqfmqTwBJ8oC1Gs3NJ34qkdv/AEq1PhgTOsdw2oOo78oM77D3KjbzBkjM+iZpoXsgXG1HzDYHCUG3F6rusXDY63hyTRrAJ8Sl+JwLnOBMEReSRllkArcTi8MnK/DtPEa7iGkRFtwHutKuJGQJttAz5LPCULmYvYAbRtJMZIymwfmgRMNEW4nNUcUZQbywWk0E3Ns4z+iiaWG/G+0mzfKeHBasDbnZnz3LGridp+oQrI38zatUtfch2XbO82nhtQw1nXfYTkPLii8PRc+5+UEDVFz2qjpIdYRXUn5dpiee1MjLG9WDAWTMWQ4tb1ALQBP0VzEPLgR1jIuTsGVgotuTBlgGJ0i4AEATnO/kmeDxjazNzgLt+tiTVsDDeqLciO265haZABbIdv3b1aUIuOCcm4bDX0dUkd3FCOkax2wR2JjSrGqC1whwEyMreqW4x5yyG1DjeaZLkjf6RzR1WHcMj25LbFUC0wduXohcIyXEG2s2e5MWP16eq6zgcz4KzWSNiGvTM7SFKjTA4Qi69EiQRnkUOBmqp4Bs99/S10src2+Tl1c/pmepW5t8nKLl5H+isVgz6cUx8YcGCO8rzjHlsHZ4L0vTWpFZsj8A9Uge0wIIjcoF0Wlrs7Fc+ziZJCgYBs9ll9n3mJWRi5bTGZn64KwxLRkOSq3CtFzMLWk1sWaOeaFhK08Q8mGjuRRFZ1tYjtAXcO7bI7EU+q0C7nEnID13KcpfAoHbopxPWcPEomno5g2k+HkhvtZ1s4O4bPVD4nHxYPJOUNMmUn6eEN2SGFcMpxDRrHKb9pS2tiyXHdGweQWBB/EXXyBEm28hYYhxEartXf7BVjxfScp/Ax9MGJGefDgqPxDKYJdAvYDah8Lo81BcnPM+iGxuAY1zpc8kZRBjgqQhHtTYjkylSsKnytvnMElH67gxs2O4CL8Uo+C4wWk9hBPbu7UdS1ra1RtrQ25kcsyq8kEkqBF3sOdUsL7r5dqIxWKaxpbNzGWfPuQFfCkjfbMmAOzeqUq7WtAJOsBc5yox40y0ZLRdzg1x1T8wPYALevcgnYt4s5s7yFv9qJ/BrD9MHndZVCyPleOXrddKpbQzmnpkwuMBIa5wA/DyOYPFbs2yZA2+yDDmGDBji3zJnwUdVDo1nDVH4WglFxXgFyfWbnFaztVkZZn0TSm34dKdaXuHaZMpVhQ0mWm4mzhBjheYWtai6fmb2nIJZxTdBi7yzVrxaQW+Kq+oDm4rEtdtqNE7BKy+A0n5z2Sior0btWkEMriYmRt4RvQ1LGwYH4srxnHgu1KJgtY0gbSQZP8AHBUZgiPmBLjkeUWHYjcEQ5JOWBlo+p942LiCCBuIMzuvC5jR1ZAE3Gw7PNLm1HCYnbEZxYi3uqtpv2iob7RAKVQV3Zoyio0GhzbPmbAR2Cbd/ctq1SG2yN59FSlhgImnlmQetMZnYiKFJhaA8E2zsg5qyTjFg9HD6zZ2Ht70BVp6riAfCyefZWAWy35Zb4VG4MZiDO0GRtWXNQesWqPQf01YdWtNrt8iuo7oDR1W1dvWbs4FRK59smSrAbprQTa7g8uLYERE+qWjoWyf8ju7+VxRTHNv9JN/3D+0e6s3oi0f+Vx7P5UUWSQbKnog3/dd2ge6u7om2B94d9mx6qKLVkyL0uibAP8AIe4e6Hf0Qa7/AMrx2BdUQSQbM/8ARLSABWeBtAAE8TGatS6E02Tq1HXtOqJ71FExP0q7oYzL4ru4KHoQwmTVeewKKIgZdnQwST8eoNkQNxVqPQymB87rxNhBjKVFEGFFn9D2Teq+DEthsHbcQpT6E0gZD3C+4eG5RRFIJxnQikDIqVB3eyt/oqlM6zu4eyii1ZF8K/6JpAf5H7rQPRcHQyjclzzE5x7LqiDQy0Wp9D6NrkTwb7LdvRGkMnu7h7KKLUC2cf0OpE3c893ssB0Gw+955lRRFMY1Z0MoDInw9loeh9GPmeOWr7KKLMAOehlGZ16mzaPZVPQ+lMipVHIjb2LqiWghNPonS/O/w9l13RGkRdz8949lFEYxQGyN6J0gLOfs3H0VH9DKJ/HUHIj2UUWaybwoOhVL/cqWvmPZXo9D6QJIc8Ei+XsooloyGei9GtoBwaSdYyZ4WUUUTpAez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1241425"/>
            <a:ext cx="3981450" cy="2600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0" y="0"/>
            <a:ext cx="4355976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400" b="1" dirty="0" smtClean="0"/>
              <a:t>’Zaista, kažem vam, što god ne učiniste jednomu od ovih najmanjih, ni meni ne učiniste.’</a:t>
            </a:r>
          </a:p>
          <a:p>
            <a:pPr algn="ctr"/>
            <a:endParaRPr lang="hr-HR" sz="4400" dirty="0" smtClean="0"/>
          </a:p>
          <a:p>
            <a:pPr algn="ctr"/>
            <a:r>
              <a:rPr lang="hr-HR" sz="4400" b="1" i="1" dirty="0" smtClean="0">
                <a:solidFill>
                  <a:schemeClr val="accent2"/>
                </a:solidFill>
              </a:rPr>
              <a:t>Mt</a:t>
            </a:r>
            <a:r>
              <a:rPr lang="hr-HR" sz="4000" b="1" i="1" dirty="0" smtClean="0">
                <a:solidFill>
                  <a:schemeClr val="accent2"/>
                </a:solidFill>
              </a:rPr>
              <a:t> 11,9-10</a:t>
            </a:r>
          </a:p>
          <a:p>
            <a:pPr algn="ctr"/>
            <a:endParaRPr lang="hr-HR" sz="4000" b="1" dirty="0" smtClean="0"/>
          </a:p>
          <a:p>
            <a:pPr algn="ctr"/>
            <a:endParaRPr lang="vi-VN" sz="4000" b="1" dirty="0"/>
          </a:p>
        </p:txBody>
      </p:sp>
      <p:pic>
        <p:nvPicPr>
          <p:cNvPr id="51202" name="Picture 2" descr="http://www.tiha.net/klis/www.uvihoruvremena.com/prod/images/i000017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0"/>
            <a:ext cx="4860032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matrix-informatika.hr/biskupija-porecko-pulska.hr/images/5156_biblija-ap_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536" y="1340768"/>
            <a:ext cx="87484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4000" dirty="0" smtClean="0"/>
          </a:p>
          <a:p>
            <a:r>
              <a:rPr lang="hr-HR" sz="4000" dirty="0" smtClean="0"/>
              <a:t>S:</a:t>
            </a:r>
            <a:r>
              <a:rPr lang="hr-HR" sz="4000" dirty="0" smtClean="0">
                <a:solidFill>
                  <a:srgbClr val="FF0000"/>
                </a:solidFill>
              </a:rPr>
              <a:t> </a:t>
            </a:r>
            <a:r>
              <a:rPr lang="hr-HR" sz="4000" b="1" dirty="0" smtClean="0">
                <a:solidFill>
                  <a:srgbClr val="FF0000"/>
                </a:solidFill>
              </a:rPr>
              <a:t>Mir Gospodnji bio vazda s vama!</a:t>
            </a:r>
          </a:p>
          <a:p>
            <a:endParaRPr lang="hr-HR" sz="4000" dirty="0" smtClean="0"/>
          </a:p>
          <a:p>
            <a:r>
              <a:rPr lang="hr-HR" sz="4000" dirty="0" smtClean="0"/>
              <a:t>N: </a:t>
            </a:r>
            <a:r>
              <a:rPr lang="hr-HR" sz="4000" b="1" dirty="0" smtClean="0">
                <a:solidFill>
                  <a:schemeClr val="accent2"/>
                </a:solidFill>
              </a:rPr>
              <a:t>I s Duhom tvojim!</a:t>
            </a:r>
            <a:endParaRPr lang="hr-HR" sz="4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4" descr="Image Hosted by ImageShack.u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564904"/>
            <a:ext cx="3529012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Pravokutnik 3"/>
          <p:cNvSpPr>
            <a:spLocks noChangeArrowheads="1"/>
          </p:cNvSpPr>
          <p:nvPr/>
        </p:nvSpPr>
        <p:spPr bwMode="auto">
          <a:xfrm>
            <a:off x="1908175" y="1268760"/>
            <a:ext cx="58785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3600" b="1" dirty="0"/>
              <a:t>Pružite mir jedni drugima!</a:t>
            </a:r>
          </a:p>
        </p:txBody>
      </p:sp>
      <p:sp>
        <p:nvSpPr>
          <p:cNvPr id="31749" name="Pravokutnik 4"/>
          <p:cNvSpPr>
            <a:spLocks noChangeArrowheads="1"/>
          </p:cNvSpPr>
          <p:nvPr/>
        </p:nvSpPr>
        <p:spPr bwMode="auto">
          <a:xfrm>
            <a:off x="684213" y="5157788"/>
            <a:ext cx="7848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 dirty="0"/>
              <a:t>Mir s tobom!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642350" cy="41751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Jaganjče Božji, koji oduzimaš grijehe svijeta,</a:t>
            </a: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smiluj nam se.</a:t>
            </a:r>
          </a:p>
          <a:p>
            <a:pPr algn="ctr" eaLnBrk="1" hangingPunct="1"/>
            <a:endParaRPr lang="hr-HR" sz="2800" b="1" smtClean="0">
              <a:latin typeface="Georgia" pitchFamily="18" charset="0"/>
            </a:endParaRP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Jaganjče Božji, koji oduzimaš grijehe svijeta,</a:t>
            </a: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smiluj nam se.</a:t>
            </a:r>
          </a:p>
          <a:p>
            <a:pPr algn="ctr" eaLnBrk="1" hangingPunct="1"/>
            <a:endParaRPr lang="hr-HR" sz="2800" b="1" smtClean="0">
              <a:latin typeface="Georgia" pitchFamily="18" charset="0"/>
            </a:endParaRP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Jaganjče Božji, koji oduzimaš grijehe svijeta,</a:t>
            </a: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daruj nam mir.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0" y="11663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S.</a:t>
            </a:r>
            <a:r>
              <a:rPr lang="hr-HR" sz="4000" dirty="0" smtClean="0"/>
              <a:t> Evo Jaganjca Božjeg, evo onoga koji</a:t>
            </a:r>
          </a:p>
          <a:p>
            <a:r>
              <a:rPr lang="hr-HR" sz="4000" dirty="0" smtClean="0"/>
              <a:t>oduzima grijehe svijeta.</a:t>
            </a:r>
          </a:p>
          <a:p>
            <a:r>
              <a:rPr lang="pl-PL" sz="4000" dirty="0" smtClean="0"/>
              <a:t>Blago onima koji su pozvani na gozbu</a:t>
            </a:r>
          </a:p>
          <a:p>
            <a:r>
              <a:rPr lang="hr-HR" sz="4000" dirty="0" smtClean="0"/>
              <a:t>Jaganjčevu.</a:t>
            </a:r>
          </a:p>
          <a:p>
            <a:endParaRPr lang="hr-HR" sz="4000" dirty="0" smtClean="0"/>
          </a:p>
          <a:p>
            <a:r>
              <a:rPr lang="hr-HR" sz="4000" b="1" dirty="0" smtClean="0">
                <a:solidFill>
                  <a:srgbClr val="FF0000"/>
                </a:solidFill>
              </a:rPr>
              <a:t>N</a:t>
            </a:r>
            <a:r>
              <a:rPr lang="hr-HR" sz="4000" dirty="0" smtClean="0"/>
              <a:t>. </a:t>
            </a:r>
            <a:r>
              <a:rPr lang="hr-HR" sz="4000" b="1" dirty="0" smtClean="0"/>
              <a:t>Gospodine, nisam dostojan</a:t>
            </a:r>
          </a:p>
          <a:p>
            <a:r>
              <a:rPr lang="pl-PL" sz="4000" b="1" dirty="0" smtClean="0"/>
              <a:t>da uniđeš pod krov moj,</a:t>
            </a:r>
          </a:p>
          <a:p>
            <a:r>
              <a:rPr lang="hr-HR" sz="4000" b="1" dirty="0" smtClean="0"/>
              <a:t>nego samo reci riječ</a:t>
            </a:r>
          </a:p>
          <a:p>
            <a:r>
              <a:rPr lang="hr-HR" sz="4000" b="1" dirty="0" smtClean="0"/>
              <a:t>i ozdravit će duša moja.</a:t>
            </a:r>
            <a:endParaRPr lang="hr-HR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tijelo-krv k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79159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3600" b="1" u="sng" dirty="0" smtClean="0">
                <a:solidFill>
                  <a:srgbClr val="FF0000"/>
                </a:solidFill>
              </a:rPr>
              <a:t>O PREMILI ISUSE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b="1" dirty="0" smtClean="0"/>
              <a:t> </a:t>
            </a:r>
            <a:endParaRPr lang="hr-HR" sz="3600" dirty="0" smtClean="0"/>
          </a:p>
          <a:p>
            <a:r>
              <a:rPr lang="hr-HR" sz="3600" b="1" dirty="0" smtClean="0"/>
              <a:t>1. O premili Isuse pogledaj me! </a:t>
            </a:r>
          </a:p>
          <a:p>
            <a:r>
              <a:rPr lang="hr-HR" sz="3600" b="1" dirty="0" smtClean="0"/>
              <a:t>    Čuj želje mi goruće usliši me! </a:t>
            </a:r>
          </a:p>
          <a:p>
            <a:r>
              <a:rPr lang="hr-HR" sz="3600" b="1" dirty="0" smtClean="0"/>
              <a:t> </a:t>
            </a:r>
          </a:p>
          <a:p>
            <a:r>
              <a:rPr lang="hr-HR" sz="3600" b="1" dirty="0" smtClean="0"/>
              <a:t> </a:t>
            </a:r>
            <a:r>
              <a:rPr lang="hr-HR" sz="3600" dirty="0" smtClean="0">
                <a:solidFill>
                  <a:srgbClr val="FF0000"/>
                </a:solidFill>
              </a:rPr>
              <a:t>Pripjev:</a:t>
            </a:r>
          </a:p>
          <a:p>
            <a:r>
              <a:rPr lang="hr-HR" sz="3600" b="1" dirty="0" smtClean="0"/>
              <a:t> Rasplamti dušu mi božanskom ljubavi,</a:t>
            </a:r>
          </a:p>
          <a:p>
            <a:r>
              <a:rPr lang="hr-HR" sz="3600" b="1" dirty="0" smtClean="0"/>
              <a:t> O Kralju mog  srca, o Isuse!</a:t>
            </a:r>
          </a:p>
          <a:p>
            <a:r>
              <a:rPr lang="hr-HR" sz="3600" b="1" dirty="0" smtClean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57529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</a:rPr>
              <a:t>2</a:t>
            </a:r>
            <a:r>
              <a:rPr lang="hr-HR" sz="3600" b="1" dirty="0" smtClean="0"/>
              <a:t>.  U ranu svog srca ti zakloni me; </a:t>
            </a:r>
          </a:p>
          <a:p>
            <a:r>
              <a:rPr lang="hr-HR" sz="3600" b="1" dirty="0" smtClean="0"/>
              <a:t>     i ne daj da ikada ostavim te! </a:t>
            </a:r>
          </a:p>
          <a:p>
            <a:r>
              <a:rPr lang="hr-HR" sz="3600" b="1" dirty="0" smtClean="0"/>
              <a:t> </a:t>
            </a:r>
          </a:p>
          <a:p>
            <a:r>
              <a:rPr lang="hr-HR" sz="3600" dirty="0" smtClean="0"/>
              <a:t> </a:t>
            </a:r>
            <a:r>
              <a:rPr lang="hr-HR" sz="3600" dirty="0" smtClean="0">
                <a:solidFill>
                  <a:srgbClr val="FF0000"/>
                </a:solidFill>
              </a:rPr>
              <a:t>Pripjev:</a:t>
            </a:r>
          </a:p>
          <a:p>
            <a:r>
              <a:rPr lang="hr-HR" sz="3600" dirty="0" smtClean="0"/>
              <a:t> </a:t>
            </a:r>
            <a:r>
              <a:rPr lang="hr-HR" sz="3600" b="1" dirty="0" smtClean="0"/>
              <a:t>Rasplamti dušu mi božanskom ljubavi,</a:t>
            </a:r>
          </a:p>
          <a:p>
            <a:r>
              <a:rPr lang="hr-HR" sz="3600" b="1" dirty="0" smtClean="0"/>
              <a:t> O Kralju mog  srca, o Isuse!</a:t>
            </a:r>
          </a:p>
          <a:p>
            <a:r>
              <a:rPr lang="hr-HR" sz="3600" b="1" dirty="0" smtClean="0"/>
              <a:t> </a:t>
            </a:r>
          </a:p>
          <a:p>
            <a:r>
              <a:rPr lang="hr-HR" sz="3600" b="1" dirty="0" smtClean="0">
                <a:solidFill>
                  <a:srgbClr val="FF0000"/>
                </a:solidFill>
              </a:rPr>
              <a:t>3.</a:t>
            </a:r>
            <a:r>
              <a:rPr lang="hr-HR" sz="3600" dirty="0" smtClean="0">
                <a:solidFill>
                  <a:srgbClr val="FF0000"/>
                </a:solidFill>
              </a:rPr>
              <a:t>  </a:t>
            </a:r>
            <a:r>
              <a:rPr lang="hr-HR" sz="3600" b="1" dirty="0" smtClean="0"/>
              <a:t>Daj Hostije svete </a:t>
            </a:r>
            <a:r>
              <a:rPr lang="hr-HR" sz="3600" b="1" dirty="0" err="1" smtClean="0"/>
              <a:t>nek</a:t>
            </a:r>
            <a:r>
              <a:rPr lang="hr-HR" sz="3600" b="1" dirty="0" smtClean="0"/>
              <a:t> vodi me sjaj,</a:t>
            </a:r>
          </a:p>
          <a:p>
            <a:r>
              <a:rPr lang="hr-HR" sz="3600" b="1" dirty="0" smtClean="0"/>
              <a:t>  kroz žiće zemaljsko u vječiti raj! </a:t>
            </a:r>
          </a:p>
          <a:p>
            <a:r>
              <a:rPr lang="hr-HR" sz="3600" dirty="0" smtClean="0"/>
              <a:t>  </a:t>
            </a:r>
            <a:r>
              <a:rPr lang="hr-HR" sz="3600" dirty="0" smtClean="0">
                <a:solidFill>
                  <a:srgbClr val="FF0000"/>
                </a:solidFill>
              </a:rPr>
              <a:t>Pripjev:</a:t>
            </a:r>
          </a:p>
          <a:p>
            <a:endParaRPr lang="hr-HR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260648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u="sng" dirty="0" smtClean="0">
                <a:solidFill>
                  <a:srgbClr val="FF0000"/>
                </a:solidFill>
              </a:rPr>
              <a:t>VESELO BRAĆO, </a:t>
            </a:r>
          </a:p>
          <a:p>
            <a:r>
              <a:rPr lang="hr-HR" sz="4000" b="1" dirty="0" smtClean="0">
                <a:solidFill>
                  <a:srgbClr val="FF0000"/>
                </a:solidFill>
              </a:rPr>
              <a:t>1.</a:t>
            </a:r>
            <a:r>
              <a:rPr lang="hr-HR" sz="4000" dirty="0" smtClean="0"/>
              <a:t>Veselo braćo, kliknimo na radost roda  svog,</a:t>
            </a:r>
          </a:p>
          <a:p>
            <a:r>
              <a:rPr lang="hr-HR" sz="4000" dirty="0" smtClean="0"/>
              <a:t>pjevajmo bijeloj Hostiji: u njoj je živi Bog.</a:t>
            </a:r>
          </a:p>
          <a:p>
            <a:r>
              <a:rPr lang="hr-HR" sz="4000" dirty="0" smtClean="0"/>
              <a:t>  </a:t>
            </a:r>
          </a:p>
          <a:p>
            <a:r>
              <a:rPr lang="hr-HR" sz="4000" b="1" dirty="0" smtClean="0">
                <a:solidFill>
                  <a:srgbClr val="FF0000"/>
                </a:solidFill>
              </a:rPr>
              <a:t>2.</a:t>
            </a:r>
            <a:r>
              <a:rPr lang="hr-HR" sz="4000" dirty="0" smtClean="0"/>
              <a:t>Hostijo sveta, Bože naš, očuvaj, brani nas,</a:t>
            </a:r>
          </a:p>
          <a:p>
            <a:r>
              <a:rPr lang="hr-HR" sz="4000" dirty="0" smtClean="0"/>
              <a:t>naša budućnost s tobom sja, u tebi naš je spas.</a:t>
            </a:r>
          </a:p>
          <a:p>
            <a:r>
              <a:rPr lang="hr-HR" sz="4000" dirty="0" smtClean="0"/>
              <a:t>  </a:t>
            </a:r>
            <a:endParaRPr lang="hr-HR" sz="4000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0" y="0"/>
            <a:ext cx="9144000" cy="6427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</a:t>
            </a:r>
            <a:r>
              <a:rPr kumimoji="0" lang="hr-H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Spasitelj svijeta s nama je naš prijatelj i brat,</a:t>
            </a:r>
            <a:endParaRPr kumimoji="0" lang="hr-H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sve patnje, boli, radosti on s nama dijeli rad.</a:t>
            </a:r>
            <a:endParaRPr kumimoji="0" lang="hr-H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</a:t>
            </a:r>
            <a:endParaRPr kumimoji="0" lang="hr-H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hr-H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.Budimo i mi zahvalni i vjerni Kristu svom,</a:t>
            </a:r>
            <a:endParaRPr kumimoji="0" lang="hr-H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svoj život njemu darujmo, obitelj i svoj dom!</a:t>
            </a:r>
            <a:endParaRPr kumimoji="0" lang="hr-H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79388" y="1028700"/>
            <a:ext cx="8856662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3600" b="1"/>
              <a:t>Ispovijedam se Bogu svemogućemu i vama, braćo, da sagriješih vrlo mnogo mišlju, riječju, djelom i propustom: </a:t>
            </a:r>
            <a:br>
              <a:rPr lang="vi-VN" sz="3600" b="1"/>
            </a:br>
            <a:r>
              <a:rPr lang="vi-VN" sz="3600" b="1"/>
              <a:t>moj grijeh, moj grijeh, moj preveliki grijeh. </a:t>
            </a:r>
            <a:br>
              <a:rPr lang="vi-VN" sz="3600" b="1"/>
            </a:br>
            <a:r>
              <a:rPr lang="vi-VN" sz="3600" b="1"/>
              <a:t>Zato molim blaženu Mariju vazda Djevicu, sve anđele i svete, i vas braćo, da se molite za me Gospodinu, Bogu našemu.</a:t>
            </a:r>
            <a:endParaRPr lang="hr-H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251520" y="1493520"/>
          <a:ext cx="8640960" cy="4997937"/>
        </p:xfrm>
        <a:graphic>
          <a:graphicData uri="http://schemas.openxmlformats.org/drawingml/2006/table">
            <a:tbl>
              <a:tblPr/>
              <a:tblGrid>
                <a:gridCol w="1632803"/>
                <a:gridCol w="230006"/>
                <a:gridCol w="6456051"/>
                <a:gridCol w="322100"/>
              </a:tblGrid>
              <a:tr h="21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u="sng">
                          <a:latin typeface="Times New Roman"/>
                          <a:ea typeface="Times New Roman"/>
                          <a:cs typeface="Times New Roman"/>
                        </a:rPr>
                        <a:t>NEDJELJA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19150" algn="l"/>
                          <a:tab pos="3914775" algn="l"/>
                        </a:tabLs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KRIST KRALJ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DOMENICA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11,00              SVETA KRUNICA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SONNTAG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11,30       +     </a:t>
                      </a: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SVETA MISA  za narod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SUNDAY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81250" algn="l"/>
                          <a:tab pos="2428875" algn="l"/>
                          <a:tab pos="2781300" algn="l"/>
                        </a:tabLs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23. 11. 2014.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12,30              Vjeronauk za krizmanike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u="sng">
                          <a:latin typeface="Times New Roman"/>
                          <a:ea typeface="Times New Roman"/>
                          <a:cs typeface="Times New Roman"/>
                        </a:rPr>
                        <a:t>PONEDJELJAK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LUNEDI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MONTAG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24. 11. 2014.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u="sng">
                          <a:latin typeface="Times New Roman"/>
                          <a:ea typeface="Times New Roman"/>
                          <a:cs typeface="Times New Roman"/>
                        </a:rPr>
                        <a:t>UTORAK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MARTEDI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DIENSTAG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18,00              Zahvalnica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25. 11. 2014.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i="1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Gracia Rajko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u="sng">
                          <a:latin typeface="Times New Roman"/>
                          <a:ea typeface="Times New Roman"/>
                          <a:cs typeface="Times New Roman"/>
                        </a:rPr>
                        <a:t>SRIJEDA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67225" algn="l"/>
                        </a:tabLs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MERCOLEDI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MITTWOCH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WEDNESDAY 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18,00       +     Matija Čoga  - godišnjica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26. 11. 2014.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i="1">
                          <a:latin typeface="Times New Roman"/>
                          <a:ea typeface="Times New Roman"/>
                          <a:cs typeface="Times New Roman"/>
                        </a:rPr>
                        <a:t>                        naručuje unuk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-114737"/>
            <a:ext cx="9144000" cy="13542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hr-H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OD  23. 11.  DO  30. 11. 2014.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hr-H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ŽUPA SV. BERNARDA FUNTANA</a:t>
            </a:r>
            <a:endParaRPr kumimoji="0" lang="hr-H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35496" y="692700"/>
          <a:ext cx="9108503" cy="5783517"/>
        </p:xfrm>
        <a:graphic>
          <a:graphicData uri="http://schemas.openxmlformats.org/drawingml/2006/table">
            <a:tbl>
              <a:tblPr/>
              <a:tblGrid>
                <a:gridCol w="1692362"/>
                <a:gridCol w="243396"/>
                <a:gridCol w="6831895"/>
                <a:gridCol w="340850"/>
              </a:tblGrid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u="sng">
                          <a:latin typeface="Times New Roman"/>
                          <a:ea typeface="Times New Roman"/>
                          <a:cs typeface="Times New Roman"/>
                        </a:rPr>
                        <a:t>ČETVRTAK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GIOVEDI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DONNERSTAG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i="1">
                          <a:latin typeface="Times New Roman"/>
                          <a:ea typeface="Times New Roman"/>
                          <a:cs typeface="Times New Roman"/>
                        </a:rPr>
                        <a:t>                      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THURSDAY 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18,00       +     Sabina Štifanić - rođendan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27. 11. 2014.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i="1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mama s obitelji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u="sng">
                          <a:latin typeface="Times New Roman"/>
                          <a:ea typeface="Times New Roman"/>
                          <a:cs typeface="Times New Roman"/>
                        </a:rPr>
                        <a:t>PETAK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19150" algn="l"/>
                        </a:tabLs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VENERDI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FREITAG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18,00       +     Josipa Debeljuh - godišnjica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FRIDAY 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i="1">
                          <a:latin typeface="Times New Roman"/>
                          <a:ea typeface="Times New Roman"/>
                          <a:cs typeface="Times New Roman"/>
                        </a:rPr>
                        <a:t>                        naručuje kćerka Vesna Barišić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28. 11. 2014.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19,30              Zbor</a:t>
                      </a:r>
                      <a:r>
                        <a:rPr lang="hr-HR" sz="1600" i="1">
                          <a:latin typeface="Times New Roman"/>
                          <a:ea typeface="Times New Roman"/>
                          <a:cs typeface="Times New Roman"/>
                        </a:rPr>
                        <a:t>                      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u="sng">
                          <a:latin typeface="Times New Roman"/>
                          <a:ea typeface="Times New Roman"/>
                          <a:cs typeface="Times New Roman"/>
                        </a:rPr>
                        <a:t>SUBOTA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SABATO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13,00              Vjeronauk za niže razrede 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SAMSTAG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SATURDAY 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17,00               FUŠKULIN SUSRET ZBOROVA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29. 11. 2014.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                      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u="sng">
                          <a:latin typeface="Times New Roman"/>
                          <a:ea typeface="Times New Roman"/>
                          <a:cs typeface="Times New Roman"/>
                        </a:rPr>
                        <a:t>NEDJELJA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19150" algn="l"/>
                          <a:tab pos="3914775" algn="l"/>
                        </a:tabLs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NEDJELJA DOŠAŠĆA  ADVENTA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DOMENICA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11,00              SVETA KRUNICA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SONNTAG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11,30              </a:t>
                      </a: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SVETA MISA  za narod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SUNDAY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81250" algn="l"/>
                          <a:tab pos="2428875" algn="l"/>
                          <a:tab pos="2781300" algn="l"/>
                        </a:tabLs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                       NAJAVA BLAGOSLOVA OBITELJI U FUNTANI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30. 11. 2014.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hr-HR" sz="1600" b="1">
                          <a:latin typeface="Times New Roman"/>
                          <a:ea typeface="Times New Roman"/>
                          <a:cs typeface="Times New Roman"/>
                        </a:rPr>
                        <a:t>12,30              Vjeronauk za krizmanike </a:t>
                      </a:r>
                      <a:endParaRPr lang="hr-H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33" marR="68433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wgHBgkIBwgKCgkLDRYPDQwMDRsUFRAWIB0iIiAdHx8kKDQsJCYxJx8fLT0tMTU3Ojo6Iys/RD84QzQ5OjcBCgoKDQwNGg8PGjclHyU3Nzc3Nzc3Nzc3Nzc3Nzc3Nzc3Nzc3Nzc3Nzc3Nzc3Nzc3Nzc3Nzc3Nzc3Nzc3Nzc3N//AABEIAIAAYAMBIgACEQEDEQH/xAAbAAACAgMBAAAAAAAAAAAAAAAEBQMGAQIHAP/EADgQAAIBAwIEAwYDBgcAAAAAAAECAwAEERIhBTFBURMiYQYycYGh0ZHh8BQVUmKxwRYjNEJjgqL/xAAaAQADAQEBAQAAAAAAAAAAAAABAgMEAAUG/8QAIhEAAgIDAAIBBQAAAAAAAAAAAAECEQMSIQRRcRMiMUFh/9oADAMBAAIRAxEAPwCmEFTgk5r3Ic6bcX4VLFdt4anQ26+npWLXgU9zgR3FsCf9ruVP1Fexaqz57SW2oq371nJ23NWlPYPjLjI/ZcEbHxvyobinshxbhcCT3CRtGzacxNqwfWlWSD5Yzw5KvVlfye5rKCSRgkaszHkFGTTfgfCVu7mVrkHwYE1MoONRJAA+uflVhgggtwRBEkY/lFJkyqDoph8Z5Fb4hDZcEuJBru2aJf4AfMftR5sNC6Yv8lP+MapG/wCxpoSPlQnEZYo7djJggD3fE05rN9SUmblhx44lb4oBDiJFjj9NeuQ/E8h8KWsTjAJ29aluHEkjOiLGp5IvSo44pJWCRjJNbYqkeXOW0rRESe5ryk5FGHhlzgEr9aJt+DM4BL79q60LTOpcS4OwB1J8DioeHxtH0k8vMtIFH3q+XMEdyhXADCq/NwctdoQgIDb6hkGvP3tHtaU7PWs4k93B6ZG4/E86nulaa0ljQ4Yipz4ROlCGYbY7flUcRSUkxtlRlc+tQfs0L0UQpGBJ4aaGlYM/ckcv60KTtvzqw8T4f4crsPeJznvQC8MklZsjG3PvVd0+snp+hPNOkK5kYIO7cvxqu8Z4gLh/CjC6FO7Lvq+dF8aW/nvf3fDbzkk40Bd3I/tUdh7KcWvLhYjbmAb5ebYLitmOMYraTPNz5JzekUIzuasnC7GH9lhljDanXLM3U5I29Ksv+A7GSGBcSRSIgEjI5bxDtk4PKs39mlvcCCIEJCoRQfShPyIy5EEPFnHshaIFIAAqRIFGwWiUTA5VIgweVQlNmhY0dPhbxlVx7+PxonyY3+dBWSoigq+QB3qWa4Qny4J61nXWbkqF9/IY2YQovxIpbAWeRkOUJ5lOQp5NGs6ZG3rUa26xjKDzZ2+9M1wCTsTcSUh8Y1A8jjrUVrGfDL6c78+4pzOMwFGXcg4oAQkRKoJAHUVL8qmM/wCGrtFADJLJEnrKQMfDNehuFkOpZImj7oQ1UnjV9N+9JFulVh70aE7KnTbv1NQQzC4GbZMIGwWXapPIWWDnS9XE8SvqUMRyAJpfewwTYkKFSeudzVdsuMyWV4tvdkywO2lZG3ZD8e1W6G2WReaYG4B3zTwkmrJZINOmI5rYJum4qIwkYNNJreQzHCnAoeZAuxO9WTszuJY7OcpGNTeZt6kjkw4PQmlMUg06euaNhflRRUbq4XluO1SBicdqWxSkP6UwgZUQliDn6VzCukUoDMxPJRj70n4hNospYQwDuhCZ2+vzprcksDo2HYdarvHi+hCmSUzkeh2xSTi3Hg8GtlZUPaa18K2hkvb2NpQAolB7f3pHFdNbytB45dHUEHsf0aN4rC0spLKZApOlWPKq000kc5ZcMM4B7b52rMsbSpmyU02HycTmMxR49RJwDy6/lXTeHXmmytmcM8nhrnJwOVcrs7qS4uUgKoAw3YrkkD7kCunW6jwY1XfyjHrVMapmfO+DIcQ1N5kxmhpLfxPO2QvQd6wkTLINSZxWk10+Maj9q0JcMnySLsdS0XFJkDFAocH0qZGxyNBDDOJuXpU6O3I8qXxy4INErJttyplRwwjYcmoW+4Qt0wLhlH8SmtoWJOKZrOWTGd6ErQYnL+NcL88qwklMkb8ziqhd8NkRh4af+gK65PwqW84lKECiMe8x5DNDcZ9kLRLYSwSStMpBYZGCvXAqORmiD9nLrKOGFysrKJSBpI6b10v2XXFhBLcxgyYwAOQ7Ul9o+CJJapNZhH8EZwyebHx5/jR/B2mhtUR9RC9T1qULch8laDu84gqnBTB5fKkN1Mpc6dh2FT3c4b39zS2Vh0rVFUY5Ma5xWVbNR5rIzq2OK5nBCOdqOgWTTkDA+NAF5QB5mx3qZJnbysT+NcrOGAOMZb8DRSSARFhkkDOTQFqNJLyZwOW3Wtr26VIlK5J5ken6FCbpDRVsne+ZI1jQhSOZ9e1B3163kBYkHelgmkXSrHc+8T3qDjFx4YjKnONzUKtlnwlS50XfhyHYn6fr+taiXwXmgc7I2Bt0PKgL2Yi7iOMEr0+Fbyy+Jch8Z8SNT86MV9wJ9Ri7fLbEkUGzZNTXBAJxQzHNaTMxxpcnoPiamgtpJTscnsKHSKSRiFUsfQZqxcGgWK21S6lYk7dTQbSQ0VbBYrC50adO3XJ5VNdaYESOFRrCAuetMppI/Mmgq2Op3oW5j85kZcZAG1Ls2F0gEXMsq4IOFHag7mZ8kZzttimqQSmDxdgOi550vmGGYlSMkbGhJ2gx4xbcytEAGBDHmaT8Wusws2okgADI9aP4nIWlGD1pFxImaBCTjAJP9aVRHcg2a713saZ3RSaxHcErAf5MfU0Baf6yRycnSB9K2ikwkJPw+tPGPRJSGEk2o71ihGfz7VMsucVQkW7hU5i1KvlJO/rVix4salV0DuBSNLb9ncSMeR5CpLzi+hTGcgkd6lJW+FU6XQme4igcgsHI283WhrjiCTqFZ9J+lV6e5bJw+aiM7OOe9MogLLPfOsQWJx4ekBTSqa5dyck571HZynSY2HPrit5cKhOmuoAtlyzMTSi8K4KgZpvcPzVVNLp4cjIG9Mkc2CxnBLcia1CnSoJ5VuVI5itScDNGhGz2461sHwRmtA4rxOaNgP/Z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1219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471592" y="3068960"/>
            <a:ext cx="3672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</a:t>
            </a:r>
            <a:endParaRPr lang="hr-HR" dirty="0"/>
          </a:p>
        </p:txBody>
      </p:sp>
      <p:sp>
        <p:nvSpPr>
          <p:cNvPr id="1026" name="AutoShape 2" descr="data:image/jpeg;base64,/9j/4AAQSkZJRgABAQAAAQABAAD/2wCEAAkGBxQTEhUUExQWFhQXGRYaGRgXFxoaGxoYGBcXHBoaHBgaHSggGholHBcUITEiJSksLi4uFx8zODMsNygtLisBCgoKDg0OGxAQGywkICQsLCwvLCwsLCwsLCwsLCwsLCwsLCwsLCwsLCwsLCwsLCwsLCwsLCwsLCwsLDcsNywsK//AABEIAOEA4QMBIgACEQEDEQH/xAAbAAACAwEBAQAAAAAAAAAAAAAEBQIDBgABB//EADwQAAEDAgQDBQcEAQQCAwEBAAEAAhEDIQQSMUEFUWEicYGRoQYTMrHB0fAUQlLh8RUjYnKCkqLC0rIz/8QAGQEAAwEBAQAAAAAAAAAAAAAAAQIDBAAF/8QAJhEAAgICAgEFAQEBAQEAAAAAAAECEQMhEjFBEyIyUWEEQnGBI//aAAwDAQACEQMRAD8A+fU2jKLDbYL04fm30RtPh/Ya7oLdITmhgw9oLhfTv5IXZzZnWYAu+Fs+C8OBI1EbLW4bDNaY5aL2pTbMkSRoi7rsVSdirh2FOVxeBNgJA07oRtCmxs9lpnoFauptulaRRK7bJMo0z+1vkpVsMyPhb5D7KFwSiGGU/gk9PQHTwzZ+FvkE99nuDte7OWsytnUDVC0GtJvrzWn9nqRyERbqjHQQevwGk6XFrWgX+ED6LKYijTBIawFvcNfJfQ+M0ppFo1It1WXp8ILWgyC8/snbZMK0Zk4Vv8R5KYpNH7W+Q+yd1+Gubd7I7r69yow/DHljqgENbeSNeglBnJiHEUeTGjXbZDjhbXOlw/Lf2m9YydLqqEjjbsbk6AcRwym4RAHcFYeGMIHZFhGgRRXErnQFy8Gcfw6alwI6BFnhbQ4ENB300TdtIHvU2NXKH2F5H4Bhg2/xHkpfpG/xHkiWNsouMJ6RJNlNSkwXIb5D7KYoN3YPIKDjmtyj5ogiIVIkZg78OwTLAfAJRX4WDo3qn1l4Eso2NGbRnqfCDmtHlonlDBMY0DK3xAXpsiGmQhFKI8nKRmob/EeS9XuU8ly7mLx/TV4LDjI237W/JE+66ILDvdlZBjstudNAimYl7LivSB5fF3WyXXPHLtDLLFaZxws3XowJOk+CKPFWs7WZj3xpGUD88EA/2kqs+AsHgDfxSOEqG9aNhf8Ao7uRVLeGugnlsisH7XvLTngnWGsA/wDsqKvtFVcT7gxI3YJ+RCVYpj+vDwVe4nXVRGHgwF5RoYuqYLRYagRHlutJ7P8AsvUd2q1QtH8WgSeskW+afjS2Jz5PSFnCMGTVbbQglbWrFOm54Ggn1Sjj9ahgWBxJLiey2Zc6NTfRo3KOdiG1cOXA9lzREddvNdavQ7TSszmK4yXOALoi/jf1VBxYJkHfms57R030qsxyvtN5SwYwgzKT1XFi8bVm5ZxgUzmLkNjfaxrzANuRAjyWJxeLLpJQueEPVd9DKOuzc16rH3gSdMpsUJVwxiVmcLjSxwcNBsn3C+KwZ53g7qimpCO0z33SpaLlt5Hy59UzxfFHxdtIsOhAIPjGiVYniLCJGWRMG5v9EvGflD+pBLsvoUp1MAayfl3o6lkF4BHX7pDUxu+XyJ+X1XN4jTmJcCdhfwue5CcZNHKcTQVcEZhgLp0i9uSVYlpbYwIPanZQpcbqNGVrzEQCRBjkCqanEA6KZbY3deTlHKYvMDulM+VCLjb3slhXyDN5+WoRgfZX0OHse0OBIm/O/UWVT8I9sy23Pbomi6FmkQcuXodZTOKptjsuqGLD4WyeZuSNOSqlZK0uyD2SpUBB71dw2jUrud2YESdgLTChUDWx2ml24aZ9V1A5CCOq9VWZckoa0aOhhXmm0wYytjyC9dwasdG67bgLQNxOanTsIDGAeQ0XrKhmxgqisDihFR9lcTq5rWN3JIH1TDD+yjc5z1GubtGt4v0TemXu1cSCN162oGXFz1+yFM6olL/ZWk0OdmhkR2dSdgjMDRw1FmWDb+QlK+JcSdq53OBoET7N8MrYgZ60tpG7RoXfYJG0u2Uin4QZS4i4khsCTAgX5Jv+rydibtgHxbM+c+RXChRobACILib6rI+0IqUHyCS1wZDhewJseVnKU5lYRrsG9sK+bFOkskMDRnnN8Mw28Cbknqth7LZXYWlYWaAbWlvTwXyrj2IL8X7w3DmstGkNgCD3BbT2X4o5tPICAA4j6+ckpMa2XzyXFBHtdgA8RlEa9Sea+Y47D5DE2X0fi+Lc+STbu2lYTjNTtqmVaMcZbFLpUGyW+KjUdB7l5TqgKKQ7ZZorKdaL7qBbmsLyqm04sjVHXY+wPEiYHOVX/pQqy6mSCSZb9p+SQ+8IKuwPFX0jYyNwrxyX2TliXaNtwX2OqutULQ0tBmznNkmwBMZoAv13Wb9qcMKGIe2nYGIHNvXnp6LQcM422qIM26wfMIjG4VlZoB7RbAEmHCPQ+aZxvoMZpaZi24guGaLCBrMW015ostmYgxaRpbWDvcn0XV+BVGPMXYdge1zspnDVKEtIEatI3BnSTE9IlKpOOmPKCk7RZhsZVpix7MnXSd7I6nxl7tYII5JZh8NnsCM5a50zaW3ykRAMTEbhC03ObMA21EaJ4pMhO46G9fEXs0AGJMmfsEx9nsF72s0EGN7G43CB4JwyrXcNAAdSYtvZbfhv6bBg5qjCbaEEzvbyTN1pAir2xo7AtpsIADZF+o8FlqXs459Qk2aZM7A7J032ip1nBrHTJgCIKYcRrNYA3MB0lJbXZXjFny7/AE08wvER+pHP1XLuSOpGrwLRkZ/0bp3BEZfFeYF4NJn/AEb/APyF6+sAdIVbvRNkqpgawgi885VtWuCpcNY19YUyepHSUfitnVyei3B8LpVGitVa9zW7WA74kE+C0lbE5qOeic4yy0A6xt0O10r9qBVyBlOiHU+YflDQObRFr9VicD7SHDkEGWujM0bjcjkR9Fkbtmpe3Q9f7QCswjQ8uRlVV+JZ2MzQYgFvdY94IQXFuGyffYch2btFo3B5DnrZLKVSTBsfkUisZ9AnH4FRr43E3mG/WCn/AAJxFFztRMnm2dCZ2NvVK8bh87b6/PmF7weu3NlqaRldBjb73TrUhW+UaG2PxoDTO8gLC4+vJ/NloeOUzTbGfOx12u3Bv2XfkFZvEUCbj8K6TctE6USivTtmFwfMKgBX0an7ScvI7A8j0XhbBIcId6eCFC20TwmpBMHY+K9aSCZGysw5aYa4xGjvoemnkiQ3sPzbHX5JkrQrdMTPM94VKtriDdVOSlO0E4fEFkR+XT2nxhxqNawWMT4rNK1lYiCLEJoyaEls2z+KtzBs7ox9JrxBFu9fPalU5swKas4w6AJ2g/nNUU0+xXGS6NGeBtcRlqZbQZAMA7bK1vCKrQ6nSxBLDr2QJI6zoEownFI1vm37vqnPAsYal9OSZfgP+g1Tgdca1RHeR6ALzC+zuYtmswTzmPE/4TbFuvz+iEN7aQi3SOUVZouG8Gw2HqNquqS5gsAJbNr23j5oPjWIbWeXMdpzESBp/wCSVveQIJPnzSrF8SFM9/r0U2tWOvoWQeS5A/6l/wAVyXRXgz6JgahyNi3Zb8gpvq2vcoag/wD22/8AVvyQjsa3WZK1WkZasJfXExIk6ITg2LczGU4d+4A9QdUl4xWLasg8iFUMY5r21BYgggrNkbkXxpI+ycWxDHMLRUGfYA7ja9psvl/E8GBULizKSbgC0m8gJtxTiANLIIcYb2nD4jIPkRm0SnD1qhHu4LwdAZJnaDraVCGTk9m3Lh4pNMvwfEHUhbS1jy+6Y4qkypDxAqbnZ3fyOt1i34uqKmV7XTN7baFanCGcu9h/SukjK7XZ1Gpm1sRqCo1cPfM2A7cHR3jzU8Xh3MeDsfzxUcS0uaI1BkJl0InTCMHxJoDqVVnZdZzSOfKfmFmuNcMdh+02X0HfC+NJ/a7YH5plUrNflzkB3fFv8hFf66yjSyMaKrnS3tiWAXJ7J+Lu6eCnJ1sdR5ujGOc1xvad16KhaYdcfmic8Q9mqpIfTaHNcM0MgZSbkZNQlWQZcrpBboUFNS6FnBw00VOeDoYO3I/2i8PWM3EiIe3cdQgWsM2gj5omhXEXm3mCinROX4V47BlsEXadD9D1QRpEzzGqcNxzSMp+E+h59yoZRyuDTfdrufQ9CE1JvRybQqhTfoEbjcKR2h8Py6HqhabJkb7KbWx7sqUgFxZFivFwD01TpNlr/Z7F9kXEwPyFjg3dMOFYw0zpINlSMkhZRvZtKlQmSVS6oqDiLTKTcQxzgQAYF5hU5eRUn0X8V4qWvDRB3MpPi8Wahk+A8FXinl5ndW4XD/ud8I1+yW7HUaoVZe9cjvfN/iuSj8h/wvirmw18lsDvFhopYzIbg2duFGm0OaM9M6C7e4bbqBwoPwkuH8RZ3kfomrVE292TxTM7Bu5ovG45hU0SHU8g+L9s6T/GeqqolzTLdtvuNkaxjKswMrjqNu8LktgfQuoU3v7LSRBu0m4OlvUL7Zg+F0qWX3dMNJaJcNTA9L3Xy3DYUgy6M4i/8gDuvqfvu0wzYjT6pZxrotinfZ899psM0VZHxTUB66EfNC8LrdgEn4RfwRHtMxwxFQ/tBB7swA/+qTmmYLRvBSxdbGk+Ro8X7QUKjQwMe7m6ABPICZ8ULSqzpIHUyfFKcLSM9Qm1HRHG2xMiSAeJ4ae0wCY0IkHfwWbxL3Oubjbp4LYPbraQduSQ1GBr8r2kAkw4XkfObhGcbOUmhjwXHtykuDWOBEFojSLkzOovdBYrE0XvguIeBOeJDjGjgLibSbiTog6/DnAyIeznyU8NgQC0xIF/8rMsTg7Rrl/VDLUWQrNNN3aHZJnS4n6dVXXw7gZHaYfFajC41hGSq0PpnUHbu5ea7iPCqLXH9PUGV1xSdJsQPhcZm9oO9k+LJz09MlnwvHtbRjnOboQe8ao/AUwRrmaeYvHzBVuIwIJtIO7Tz6brRezODotYcxBc8wG5AcsfFJeIn7Jnk4k1ic9IR4jCuPwf57wdeSXvwvgU6xGMpue9kCm9ps1pJa4dJu0quiGn4rd5VU1MhOEsboTVqIFyBKHYwTmNm9fstU/B03WGWUpxHCiD23N1sBr0GiM8bR0JryJspc4xf89Feacf0nTOEkNkNynYE6nqdkNicDkaRMuPLSeSVQYZZF4AjjXQA1d+nc+Cbko3B8HcYsQTpNj5Js/hnu2wTB+X5fyRivs5y+hCzBARfwCMdhZgu/8AFvX7LUcA4ICQ7UczYCdwN9DqpYnDUKTnOe8EmwAMu8houqgqTZgYqch5LkZ+qp8h/wCxXIUU/wDDUP4Ux1Nh0OVvyHJQbwdgBlzj11I7k4wrR7tl/wBrbeAUvdA2WlQTMrk1oWUKFNo7Ts3/AHifAxoraZpaANJ8FfV4Yw6gKLOF02jQAa6XR4ilL6M6Du0WjZiIFHwHoEmdTBRlSvHu+QI06FSzLovh8lHtIA2m8nV5/wALJUSdd1q/aJucHoB6/wCFmabFEo9BeHrsjtDKUNi+KgHKxubxhWMw0ofF1Qww27+fL+0wBhhQ5054abWmTB5qiviQXe7Ih7dJuDoqOEt7V7ucZk/MpphOHh9TP+5vqLx4hNGNglJUBijU/gD3D+0vxdNwdORwPL81W4Yw9FCrgmuv6bKsomZPejB1XGfh8tvBMeDDMxzb5gdDsNdeUj1T7GcJa6520PJKH4F9F/vWS4AEEWkiFCWCnyRrhnbjwkKmYn3NeamYsc4kwYfeCTmP5CI4/jC54NIjI5uaTlYbje8FAcexDarQ5puDuIPcgic9EWvS7J3Ba427lmlHZuxy9tAuEJdVEG828NAtHQw82eIcP46eSVcEoMfWaPhta5MkC99v6W8o4GIk+JWjFG9mH+l+BbQwgAF/Syk7DtaZsT1lNXYZrjGaPBFYfh9GRnd52tvur2ZeIhbRJ2LiesJnhOCvIuA3SBok/tLxlufJQPYZbMP3de5Jn8Tf8Rc4uteSSI0us889OkaI/wA9qz6H/p1PC0zXqCct9pN9pWWxHHfeOnKLE2gbnc7lJMbx2tWb/uGwgG0T3pS+vdJLI29FY4lVH0Ue0IFEhjQDlj01hfPatd1VxLjJ/wArxuOcAQCvcFSJuPFFy5HKHEUweq5HQvUKYeRusDhSGNPvP2jWOQTGlPNFcP4cwU6dyey03vqAvazgTAHotq6ML/Sj3nNelwO/qrTTDRLrBDZ2nZPYtHVaJixaPFCYmsWj/wAvojHt5DxQuNb2DP8AL+lHLsvh8g+Mx0kHaLoc0TnAbcnTxQ9drpsCZTM1fdgQP9wgAf8AEAfOyiW7B+IPy9hpBduQlTcKZvqmgw959V5WZlaSdYR4icijhjJeTyFkzwlWHTtYEIDhG/UFX1DBlOnQDQB4idV619p0CA4U03Ok7bHrCLxD8gzOcGjrz2V7tGdrZP302Alc97b5i22qWVeJZm5aBBO5OpHRZ19OtmdM2/be/wBOZUp5OJbHic+j32jwIqnPRAzAHM0WkNBMxzie9J+E1e1kPwu18rJxh6j29sWgw06S4EGPIf8AySrjYa2tnYCA8BwjYkXj85rBOXKTPSxRairBADTqdWnZaN3GnuYwk7QerhYrM4qvndmOp1jnzCZ8JZnplpOpMdDsmhy6RPNFUmxrQ4+8DnG1pQOO4s6q4SbbfgQgZ2sulQTbn0lD42iWuvYG4On4V1zrbJKML0RrAtMLqb9ijRh/eMgjtjTqhfdGOvzA18RayXj5HTrTPaLLwdD6qmvRLTBCvwzg6IMEbcx0+yYVsJmbIid7aeKaMG0BySdib3J1AlE8PaQ+2/5CnUwbmiRfaBr4qujTIfGkG6KtDKUX+leR38PkuVecdfIrk+/sPtPquFrgU2XPwN+QVwcEo4bxCk9rGhwzZW27gFLiWMc2A0aG/XRbL0ea03KhhUvugTmm4iNFThccXch+eqMqOkSbrlIDTIkEi5Xpw8i8IV2MFxIB2mwVFLF1IILg62oECJ57lCcl5Hgm9I9qsgnKgy0zO69qcUa05XGCuZjGO0cFFb6KN8ewtj7IPiNUNFzA5lWGu1ouQkOKrZ3HN4TsE0hbDaWPY4ENOm+htv3InhWNYCT8Uu1m9tJGwQvD8Ax5jXuTjDcLptF2hveZt+bJYQndplJ5MVU0NsLUDrj88VmuP4wnEhjiTSFm252J63m6B4vi6nvT7t0MFmZHaDuCpbj3uI942SDro4eG6MslugQxcVyW7LqgfSdnp3AMlv5orsdXfVaH03RMTGo6Husj8H2hYKxuEi7AAev2T+la/BFl4szPuXtfneS6TEmZvF/MBEY2iMocRNoMbRp6J2eEipElwMGw0mdUg4mX0KkNdmE7ixHJw08uSy5MPBWbsWdzdAfDW0y8td8LgQOhVvDcO4PcG3IMHl/lA49pDyey06w3b7JpwuuWtBBLmud25F2uIt3hLj0x80XxsaVsBnjMO0NwvatIEZXixXjsTEjy5FTo1adUWdB3B2Wr2nm8XYvGHfSMtGdg238Oqk95JzM7Q/cwiHAgaif3fNMicpgGSNt/7VbMXTJgwD4INLoflJijEcK0cJE8xv8AQojAe8FiQY3mfTmjn45jzlvPItI9dCh8Rgmk5gcrtiN/DQpa3aO5takXfp5PI8tJ8UHiMEXGMxEctOt0dhsLltNjtt4clKvSIFvv3aap3G1YqlTMt+k/5Hz/ALXKMv5//ArlKkV5v7HGH4e4ZS10WEa8hZOaOIOj5PVUUaLsjbyIHTYKxjXEw4SNiDDh91qhFLozzm5dh9BgJkI+kyyAoMP7T5j6heP/AFA+BzCeU/dM40rJxbZfjuFh4SnE4SoGgCbaDT5og8RxTT26Yj/j95RNCrUfdzYBUmlJUWTcHdiMUHZcrgTzsBPedfVQw+BuZsR3/aFoqtK4ObL0tHylQqPaPic2/OB810MXHoXJm9R7QsZRA1bmPcmFAf8AFo8vW1l5rdt16zAPqWLsreQt67qvEkg/DtGsDwGqzfEuJvfUIDYYLAEX6k+S19Km1rYOwhLMYyg50ggO779y6a+hoyV72Y/GU3DtRI6aqWHqmRmhwOhBkj1laLEUYuNEMeGNeNAFH0W3aLx/oSjTRPDYd8SxwH5yTfCtMDPlJ5jdIRwtzTZ8DvIPmEzouNMCXl3fCrFNeCcqkOXUZFjE2mLiywPtTgX03yfh0YegAnxklbDA8bYZFoG5MepRrstRpFiD0DghkipqhsWR43ZhcDwsVKbXES4G/UGbk+Sqr0DQc5oGZhEOA1gzBHUStZiWCg3K25cCBsOazzHtHbqG5iGxN+ZKzvGoqjV6zk7J8PpFzb3Gl9ZVVfgt5a8hx2P3RlPi9MbGG7jmbW6yVJ+Ja89lw5QqqEWjPKc4y/BBiGVqcB4MbHUeB8V777NrM8/y6ZnB1GmQfMk+qOwzi0APYC4/xHzJUXi2VWbXRRw/CQJDT3koTGOc4yQRzm0dztCnoBB0j1+SpqU4NgIOp0PiN1XhqjO52xS11Rmzi2P239ES3FvH7XEeE+qKOHI+EW5af4V2HoS4S2e8n7IcGDkZX9Q7kfzxXqO903+Py+y9Q9P9HsKw9dpa0Ex2RbwGyJw2GIvJ8DI8iJCnh+BUiGOGYOhp+LoE2p0w3f1C1Qi2vcSm4r4lNASIjxXtbAh2sjuRLqjRuqXVzNvv9UziicbK6fDWN/c/xJj/AAocXxRa0ZGuP/SB5kqbcYZgtPfaPnKlWxcaNce5pKWopaHtvsztPEkWLarSdXGCfFxCAxmOYCQQ58Wl1Qx4AJ3jKdR8/wD+kdA1vqUPhuANmXz/AO1/QBZ5Kb0i8ZRStlvBq9RzTLWsB+Ex9JTnB4Spq58+AHoFVRptbYT5kouniWghomT/AMSR5iyvBUtmaUreg4NAF0kxnC9SLg3udEdxHiDKDczpM6ALP1val37WNjqL+lkk5wXY+OE30EcOoQIJcYNs23irq1Fokix6JfS9qGmBUpgdQbI2liqL/gdfkU0JRa0CcZJgeNrOLbHvHfyKDoUnOtNuR189UdxDDuAlkk77+iVDidamdJHVhU8mn7i2NNrQ+wvAmAFzxIAvJmEU3j9BhDATykA/NIme07z+xwPQfdXV+OhuXPebxFx3o81WhJRknsJrcZp1XZfhEiHHmdr7ISrwqqXTZzdGnYjnPmjMPxCk4SAD4A/NFv4u0tDWRbbSO9c1y8jKTj4MVWMOIcJGhtpG4ROHY0OaWucR1AOnJ0ie5McTS7Rc8AcoFvEIfEcQI7LWNIi0HVTUePZZy5LQYziMQQDldbuPJGsxAdfSyyWHxTg8logmQR/ndN8NiXgXYQ23L8CZZLeiMsdDc4kSBmF9p+ivZUabC6UZmuMn1XFt5a5w+SdTJ8RxXqRyCDZxFkWdfxQxqOdZ09/5ohKnDcokEhveUspS7QVGPkE/VdVyS3/kVyTnItwiajDcbADQM0AAWHQJm5oqDV4PMSD/AGs7hnSAA57bDSOQ8Vd71rNXPce8/dHHkf8AoaeKL+Ie/hx2xDhPNv2IXMwRZc17eP8A+kCca0y1pDQdZmfOVfR4LnE5zcd/zATa/wAiPkl7mN8NiBo14cfzqjaOJmxSvh/DKdPYk89P7TXDgA9lrRzKsrraM8mk9F1MdJXVQeSrxHEKbNXAKulxVhNjIRrYjTZQMPiHaZWdwzW77BG4XCPY3tODjysPlsq38aZMS2eUlRGOB0DfM/ZDQx5xDCZzL56Xt5aJZV4Mzc37kTj8dA+AnuSupicw7Dz1Y4wf/E8+9SlwvaHg5EcXhGt0InqEqxYcw2AIGhbt9lVinOBkzHM8+qGY85gc0FZpTV6RqUPLY0wPHHss4l7Z31HcnIcKjZa4363WVNcmcwa7qRHqIKb8LqjKBEDaXT4c48FXHNvTJ5I1tHV6DwYFYzyJVDw0Ate7MT0THFcNDnBxOU7IpvCwQMxHkm9F26BLLGlbF3DcKA11pDuqpxGBqNMx7xvf2h46p9SwzG6XVPEa5phpOXLodU7wpR2TWaTegDC1HG0GLSHm47rQfNW+4pnTxHVRfUBhzXSNvsptZN5U78D97JHB0nkWk85v49FL9J7sSXS3rcf0rG0m2gmem3iq67HZSDcI1ro5ttijiWWey+DzBMHyVOHxbx+/Me8XVtThVR12t30lGvwzKLczyAY0DRMqSTso2q+w3hjy7We4iYVPtRjxakLHUkW8Ekq8XfNnERy38kG6rmMkX5p3k9vFCLHuwC/MLl1uq5R2Xo1eCxZDWyQBA+KBsm1Omx4ByscOcApDSNBobcaDSTtyRNXjDIgNdHOY9AtEJJfIWcX/AJGzsjdGDwAVb8e79rT4wB80qq0J7ReQOsfdE0cBT17TvEAJ1NvpGaUa7YSMZV/hTHe8KxleqTLnUw3oSflZUNpi2Wm3vt84VrajNHOpids106/6K9Hv6kOIAplzd3OEDyIkqdapTiBUDOgyqg8Da67THy+a9q8HAb2gHHnefOUGp2MnBosLKThd+Y9HAekwg6jmtJa2pUZ0e2R6JW/FUmutTbY/yO3ercRU96C8GD/GQ7+/mss5fXZohjS76CW1nzYtfHJFuwjao7Qyn83WYbRk9l4nqSPmjWUa7SAQXTyIPkdkITXlWNLD5iyfEOFVafaEubzGviErdINxHp6La4L3gbFQXi2n0sl2P4WJJkHeCL91k88OriTjn3UjOh42A8RdSbiHN0V1XAzOVwtqD/aGfRc3aFD3I0pRaCP9UqEyXT+fmqubja0SHEt3/P7QDXEH/H1R1DEuylrhLTrFu7ROpPyxZRS8FvDca/OAHmCZh1/VPcRiA5rg6I5HQrM0sSGGwd5pnhsW2pYTO4Kril4sz5q7SFP6g03EN+E7HQrhXdqw25akf0mONFIWdqhKXCy8/wC04E8pg+CnODsrCcWrKm8VqA6juIRVHj7x8QBVFXh1bQsJPdqlpO0JLlErUZmjHHXEdmAh8VU94LgA7kJGNVdTqAbkfnMJ3NvsT0lei52DOxBUqGDdPwnyVlOudoPkVaazuZaeQuENJAcZN0gH9N0HouVfv38z5LkOUSnpSHI4gC1rctMWFxc6dETgeEsqXm3QH5nVNOH8Hotaw5ZdAubmYGgTUUhFreC1xxNv3GWeSlURQ7hNNjSWiTG6oxHDsxJPa0gTlHXn0TohClobJiO65VJQRHlJ9gmBwDGjtU8vOTPz+yPpVaTPhDZ7gLoKvVLxDHOB55fqdEuPDq4OYEk9SkuukNxT+TH1PEVDq3u0j5pJxihUeZzuHQSPqj8JTqAf7jyekaeKKqVgBfTqnrktk+npGXOCpv7Ja9j/AOWUkHvEodvCHbPZ5u//ACtJUxomxHoqqr818kqEoR6LwnNCelwaoT8Tf/Yn6Jrg+He67Rc5xG07ckur8ceyWinljpCob7QVCI7I6xf1+yRLHEr/APSQ8HtCx0tcC3qdkoq46tSPa7bdjqPPuQ1TE+8nMxufn8M940PoiKOEqES2Qf4uOo6FLzlLyGOOMfAwdTpVAHTE9fSUDieHtAlpcf8ArDgPBU0sb7okPpxzB3+h74RAqUal2/7Z6AOH3XPjJfo0YuPXQI/hxidRFiAdeWiHbhneCasc5hn39v8AqfWQl3EHNc+W5Rzy6E842SSiq0Pyb0GnDtyjO5gJiDF7ayh6GOYyYbJ5xH1KENNysbTduBHWy7m/APSVbCv1rKgyuEfmx3QlfCOp9phluzgfnyKmzCUzu7wbPy1TfB4I5SGtMEQc0D0KeufYjrH119C6lxytlymHDqPmUPVxAfqwBxsOXnqERjeFmkJLhfbQoF7UjclqTKQULuKPMRgnt1b5GVRCuL3fyMLi0Fv7s3opt70VitbKmhWsceajlPInwU2tPJc2Nwpgecrl09FyUrxZo6Gje5vyCtq6Lly9SJ48vJNvwqtcuTPoRFBVwXq5LiDl6Iu/PJL+LfCvVyExcfYlGqc4PRcuUI/I0vpFXF0p3Xi5JPsvDotf9Uzp/EO5cuQx9i5CPENvFCs271y5RfyZr/n+BdV+AoIr1cjHyQn8i5qmV4uXHLtFuC+NNaeq5cqYiOfsB4nqPFBP0b3fVcuQzfIp/P8AEtpqWy5co+Sq+IRT+Fe0NCuXJS76QvXLlyB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8" name="AutoShape 4" descr="data:image/jpeg;base64,/9j/4AAQSkZJRgABAQAAAQABAAD/2wCEAAkGBxQTEhUUExQWFhQXGRYaGRgXFxoaGxoYGBcXHBoaHBgaHSggGholHBcUITEiJSksLi4uFx8zODMsNygtLisBCgoKDg0OGxAQGywkICQsLCwvLCwsLCwsLCwsLCwsLCwsLCwsLCwsLCwsLCwsLCwsLCwsLCwsLCwsLDcsNywsK//AABEIAOEA4QMBIgACEQEDEQH/xAAbAAACAwEBAQAAAAAAAAAAAAAEBQIDBgABB//EADwQAAEDAgQDBQcEAQQCAwEBAAEAAhEDIQQSMUEFUWEicYGRoQYTMrHB0fAUQlLh8RUjYnKCkqLC0rIz/8QAGQEAAwEBAQAAAAAAAAAAAAAAAQIDBAAF/8QAJhEAAgICAgEFAQEBAQEAAAAAAAECEQMhEjFBEyIyUWEEQnGBI//aAAwDAQACEQMRAD8A+fU2jKLDbYL04fm30RtPh/Ya7oLdITmhgw9oLhfTv5IXZzZnWYAu+Fs+C8OBI1EbLW4bDNaY5aL2pTbMkSRoi7rsVSdirh2FOVxeBNgJA07oRtCmxs9lpnoFauptulaRRK7bJMo0z+1vkpVsMyPhb5D7KFwSiGGU/gk9PQHTwzZ+FvkE99nuDte7OWsytnUDVC0GtJvrzWn9nqRyERbqjHQQevwGk6XFrWgX+ED6LKYijTBIawFvcNfJfQ+M0ppFo1It1WXp8ILWgyC8/snbZMK0Zk4Vv8R5KYpNH7W+Q+yd1+Gubd7I7r69yow/DHljqgENbeSNeglBnJiHEUeTGjXbZDjhbXOlw/Lf2m9YydLqqEjjbsbk6AcRwym4RAHcFYeGMIHZFhGgRRXErnQFy8Gcfw6alwI6BFnhbQ4ENB300TdtIHvU2NXKH2F5H4Bhg2/xHkpfpG/xHkiWNsouMJ6RJNlNSkwXIb5D7KYoN3YPIKDjmtyj5ogiIVIkZg78OwTLAfAJRX4WDo3qn1l4Eso2NGbRnqfCDmtHlonlDBMY0DK3xAXpsiGmQhFKI8nKRmob/EeS9XuU8ly7mLx/TV4LDjI237W/JE+66ILDvdlZBjstudNAimYl7LivSB5fF3WyXXPHLtDLLFaZxws3XowJOk+CKPFWs7WZj3xpGUD88EA/2kqs+AsHgDfxSOEqG9aNhf8Ao7uRVLeGugnlsisH7XvLTngnWGsA/wDsqKvtFVcT7gxI3YJ+RCVYpj+vDwVe4nXVRGHgwF5RoYuqYLRYagRHlutJ7P8AsvUd2q1QtH8WgSeskW+afjS2Jz5PSFnCMGTVbbQglbWrFOm54Ggn1Sjj9ahgWBxJLiey2Zc6NTfRo3KOdiG1cOXA9lzREddvNdavQ7TSszmK4yXOALoi/jf1VBxYJkHfms57R030qsxyvtN5SwYwgzKT1XFi8bVm5ZxgUzmLkNjfaxrzANuRAjyWJxeLLpJQueEPVd9DKOuzc16rH3gSdMpsUJVwxiVmcLjSxwcNBsn3C+KwZ53g7qimpCO0z33SpaLlt5Hy59UzxfFHxdtIsOhAIPjGiVYniLCJGWRMG5v9EvGflD+pBLsvoUp1MAayfl3o6lkF4BHX7pDUxu+XyJ+X1XN4jTmJcCdhfwue5CcZNHKcTQVcEZhgLp0i9uSVYlpbYwIPanZQpcbqNGVrzEQCRBjkCqanEA6KZbY3deTlHKYvMDulM+VCLjb3slhXyDN5+WoRgfZX0OHse0OBIm/O/UWVT8I9sy23Pbomi6FmkQcuXodZTOKptjsuqGLD4WyeZuSNOSqlZK0uyD2SpUBB71dw2jUrud2YESdgLTChUDWx2ml24aZ9V1A5CCOq9VWZckoa0aOhhXmm0wYytjyC9dwasdG67bgLQNxOanTsIDGAeQ0XrKhmxgqisDihFR9lcTq5rWN3JIH1TDD+yjc5z1GubtGt4v0TemXu1cSCN162oGXFz1+yFM6olL/ZWk0OdmhkR2dSdgjMDRw1FmWDb+QlK+JcSdq53OBoET7N8MrYgZ60tpG7RoXfYJG0u2Uin4QZS4i4khsCTAgX5Jv+rydibtgHxbM+c+RXChRobACILib6rI+0IqUHyCS1wZDhewJseVnKU5lYRrsG9sK+bFOkskMDRnnN8Mw28Cbknqth7LZXYWlYWaAbWlvTwXyrj2IL8X7w3DmstGkNgCD3BbT2X4o5tPICAA4j6+ckpMa2XzyXFBHtdgA8RlEa9Sea+Y47D5DE2X0fi+Lc+STbu2lYTjNTtqmVaMcZbFLpUGyW+KjUdB7l5TqgKKQ7ZZorKdaL7qBbmsLyqm04sjVHXY+wPEiYHOVX/pQqy6mSCSZb9p+SQ+8IKuwPFX0jYyNwrxyX2TliXaNtwX2OqutULQ0tBmznNkmwBMZoAv13Wb9qcMKGIe2nYGIHNvXnp6LQcM422qIM26wfMIjG4VlZoB7RbAEmHCPQ+aZxvoMZpaZi24guGaLCBrMW015ostmYgxaRpbWDvcn0XV+BVGPMXYdge1zspnDVKEtIEatI3BnSTE9IlKpOOmPKCk7RZhsZVpix7MnXSd7I6nxl7tYII5JZh8NnsCM5a50zaW3ykRAMTEbhC03ObMA21EaJ4pMhO46G9fEXs0AGJMmfsEx9nsF72s0EGN7G43CB4JwyrXcNAAdSYtvZbfhv6bBg5qjCbaEEzvbyTN1pAir2xo7AtpsIADZF+o8FlqXs459Qk2aZM7A7J032ip1nBrHTJgCIKYcRrNYA3MB0lJbXZXjFny7/AE08wvER+pHP1XLuSOpGrwLRkZ/0bp3BEZfFeYF4NJn/AEb/APyF6+sAdIVbvRNkqpgawgi885VtWuCpcNY19YUyepHSUfitnVyei3B8LpVGitVa9zW7WA74kE+C0lbE5qOeic4yy0A6xt0O10r9qBVyBlOiHU+YflDQObRFr9VicD7SHDkEGWujM0bjcjkR9Fkbtmpe3Q9f7QCswjQ8uRlVV+JZ2MzQYgFvdY94IQXFuGyffYch2btFo3B5DnrZLKVSTBsfkUisZ9AnH4FRr43E3mG/WCn/AAJxFFztRMnm2dCZ2NvVK8bh87b6/PmF7weu3NlqaRldBjb73TrUhW+UaG2PxoDTO8gLC4+vJ/NloeOUzTbGfOx12u3Bv2XfkFZvEUCbj8K6TctE6USivTtmFwfMKgBX0an7ScvI7A8j0XhbBIcId6eCFC20TwmpBMHY+K9aSCZGysw5aYa4xGjvoemnkiQ3sPzbHX5JkrQrdMTPM94VKtriDdVOSlO0E4fEFkR+XT2nxhxqNawWMT4rNK1lYiCLEJoyaEls2z+KtzBs7ox9JrxBFu9fPalU5swKas4w6AJ2g/nNUU0+xXGS6NGeBtcRlqZbQZAMA7bK1vCKrQ6nSxBLDr2QJI6zoEownFI1vm37vqnPAsYal9OSZfgP+g1Tgdca1RHeR6ALzC+zuYtmswTzmPE/4TbFuvz+iEN7aQi3SOUVZouG8Gw2HqNquqS5gsAJbNr23j5oPjWIbWeXMdpzESBp/wCSVveQIJPnzSrF8SFM9/r0U2tWOvoWQeS5A/6l/wAVyXRXgz6JgahyNi3Zb8gpvq2vcoag/wD22/8AVvyQjsa3WZK1WkZasJfXExIk6ITg2LczGU4d+4A9QdUl4xWLasg8iFUMY5r21BYgggrNkbkXxpI+ycWxDHMLRUGfYA7ja9psvl/E8GBULizKSbgC0m8gJtxTiANLIIcYb2nD4jIPkRm0SnD1qhHu4LwdAZJnaDraVCGTk9m3Lh4pNMvwfEHUhbS1jy+6Y4qkypDxAqbnZ3fyOt1i34uqKmV7XTN7baFanCGcu9h/SukjK7XZ1Gpm1sRqCo1cPfM2A7cHR3jzU8Xh3MeDsfzxUcS0uaI1BkJl0InTCMHxJoDqVVnZdZzSOfKfmFmuNcMdh+02X0HfC+NJ/a7YH5plUrNflzkB3fFv8hFf66yjSyMaKrnS3tiWAXJ7J+Lu6eCnJ1sdR5ujGOc1xvad16KhaYdcfmic8Q9mqpIfTaHNcM0MgZSbkZNQlWQZcrpBboUFNS6FnBw00VOeDoYO3I/2i8PWM3EiIe3cdQgWsM2gj5omhXEXm3mCinROX4V47BlsEXadD9D1QRpEzzGqcNxzSMp+E+h59yoZRyuDTfdrufQ9CE1JvRybQqhTfoEbjcKR2h8Py6HqhabJkb7KbWx7sqUgFxZFivFwD01TpNlr/Z7F9kXEwPyFjg3dMOFYw0zpINlSMkhZRvZtKlQmSVS6oqDiLTKTcQxzgQAYF5hU5eRUn0X8V4qWvDRB3MpPi8Wahk+A8FXinl5ndW4XD/ud8I1+yW7HUaoVZe9cjvfN/iuSj8h/wvirmw18lsDvFhopYzIbg2duFGm0OaM9M6C7e4bbqBwoPwkuH8RZ3kfomrVE292TxTM7Bu5ovG45hU0SHU8g+L9s6T/GeqqolzTLdtvuNkaxjKswMrjqNu8LktgfQuoU3v7LSRBu0m4OlvUL7Zg+F0qWX3dMNJaJcNTA9L3Xy3DYUgy6M4i/8gDuvqfvu0wzYjT6pZxrotinfZ899psM0VZHxTUB66EfNC8LrdgEn4RfwRHtMxwxFQ/tBB7swA/+qTmmYLRvBSxdbGk+Ro8X7QUKjQwMe7m6ABPICZ8ULSqzpIHUyfFKcLSM9Qm1HRHG2xMiSAeJ4ae0wCY0IkHfwWbxL3Oubjbp4LYPbraQduSQ1GBr8r2kAkw4XkfObhGcbOUmhjwXHtykuDWOBEFojSLkzOovdBYrE0XvguIeBOeJDjGjgLibSbiTog6/DnAyIeznyU8NgQC0xIF/8rMsTg7Rrl/VDLUWQrNNN3aHZJnS4n6dVXXw7gZHaYfFajC41hGSq0PpnUHbu5ea7iPCqLXH9PUGV1xSdJsQPhcZm9oO9k+LJz09MlnwvHtbRjnOboQe8ao/AUwRrmaeYvHzBVuIwIJtIO7Tz6brRezODotYcxBc8wG5AcsfFJeIn7Jnk4k1ic9IR4jCuPwf57wdeSXvwvgU6xGMpue9kCm9ps1pJa4dJu0quiGn4rd5VU1MhOEsboTVqIFyBKHYwTmNm9fstU/B03WGWUpxHCiD23N1sBr0GiM8bR0JryJspc4xf89Feacf0nTOEkNkNynYE6nqdkNicDkaRMuPLSeSVQYZZF4AjjXQA1d+nc+Cbko3B8HcYsQTpNj5Js/hnu2wTB+X5fyRivs5y+hCzBARfwCMdhZgu/8AFvX7LUcA4ICQ7UczYCdwN9DqpYnDUKTnOe8EmwAMu8houqgqTZgYqch5LkZ+qp8h/wCxXIUU/wDDUP4Ux1Nh0OVvyHJQbwdgBlzj11I7k4wrR7tl/wBrbeAUvdA2WlQTMrk1oWUKFNo7Ts3/AHifAxoraZpaANJ8FfV4Yw6gKLOF02jQAa6XR4ilL6M6Du0WjZiIFHwHoEmdTBRlSvHu+QI06FSzLovh8lHtIA2m8nV5/wALJUSdd1q/aJucHoB6/wCFmabFEo9BeHrsjtDKUNi+KgHKxubxhWMw0ofF1Qww27+fL+0wBhhQ5054abWmTB5qiviQXe7Ih7dJuDoqOEt7V7ucZk/MpphOHh9TP+5vqLx4hNGNglJUBijU/gD3D+0vxdNwdORwPL81W4Yw9FCrgmuv6bKsomZPejB1XGfh8tvBMeDDMxzb5gdDsNdeUj1T7GcJa6520PJKH4F9F/vWS4AEEWkiFCWCnyRrhnbjwkKmYn3NeamYsc4kwYfeCTmP5CI4/jC54NIjI5uaTlYbje8FAcexDarQ5puDuIPcgic9EWvS7J3Ba427lmlHZuxy9tAuEJdVEG828NAtHQw82eIcP46eSVcEoMfWaPhta5MkC99v6W8o4GIk+JWjFG9mH+l+BbQwgAF/Syk7DtaZsT1lNXYZrjGaPBFYfh9GRnd52tvur2ZeIhbRJ2LiesJnhOCvIuA3SBok/tLxlufJQPYZbMP3de5Jn8Tf8Rc4uteSSI0us889OkaI/wA9qz6H/p1PC0zXqCct9pN9pWWxHHfeOnKLE2gbnc7lJMbx2tWb/uGwgG0T3pS+vdJLI29FY4lVH0Ue0IFEhjQDlj01hfPatd1VxLjJ/wArxuOcAQCvcFSJuPFFy5HKHEUweq5HQvUKYeRusDhSGNPvP2jWOQTGlPNFcP4cwU6dyey03vqAvazgTAHotq6ML/Sj3nNelwO/qrTTDRLrBDZ2nZPYtHVaJixaPFCYmsWj/wAvojHt5DxQuNb2DP8AL+lHLsvh8g+Mx0kHaLoc0TnAbcnTxQ9drpsCZTM1fdgQP9wgAf8AEAfOyiW7B+IPy9hpBduQlTcKZvqmgw959V5WZlaSdYR4icijhjJeTyFkzwlWHTtYEIDhG/UFX1DBlOnQDQB4idV619p0CA4U03Ok7bHrCLxD8gzOcGjrz2V7tGdrZP302Alc97b5i22qWVeJZm5aBBO5OpHRZ19OtmdM2/be/wBOZUp5OJbHic+j32jwIqnPRAzAHM0WkNBMxzie9J+E1e1kPwu18rJxh6j29sWgw06S4EGPIf8AySrjYa2tnYCA8BwjYkXj85rBOXKTPSxRairBADTqdWnZaN3GnuYwk7QerhYrM4qvndmOp1jnzCZ8JZnplpOpMdDsmhy6RPNFUmxrQ4+8DnG1pQOO4s6q4SbbfgQgZ2sulQTbn0lD42iWuvYG4On4V1zrbJKML0RrAtMLqb9ijRh/eMgjtjTqhfdGOvzA18RayXj5HTrTPaLLwdD6qmvRLTBCvwzg6IMEbcx0+yYVsJmbIid7aeKaMG0BySdib3J1AlE8PaQ+2/5CnUwbmiRfaBr4qujTIfGkG6KtDKUX+leR38PkuVecdfIrk+/sPtPquFrgU2XPwN+QVwcEo4bxCk9rGhwzZW27gFLiWMc2A0aG/XRbL0ea03KhhUvugTmm4iNFThccXch+eqMqOkSbrlIDTIkEi5Xpw8i8IV2MFxIB2mwVFLF1IILg62oECJ57lCcl5Hgm9I9qsgnKgy0zO69qcUa05XGCuZjGO0cFFb6KN8ewtj7IPiNUNFzA5lWGu1ouQkOKrZ3HN4TsE0hbDaWPY4ENOm+htv3InhWNYCT8Uu1m9tJGwQvD8Ax5jXuTjDcLptF2hveZt+bJYQndplJ5MVU0NsLUDrj88VmuP4wnEhjiTSFm252J63m6B4vi6nvT7t0MFmZHaDuCpbj3uI942SDro4eG6MslugQxcVyW7LqgfSdnp3AMlv5orsdXfVaH03RMTGo6Husj8H2hYKxuEi7AAev2T+la/BFl4szPuXtfneS6TEmZvF/MBEY2iMocRNoMbRp6J2eEipElwMGw0mdUg4mX0KkNdmE7ixHJw08uSy5MPBWbsWdzdAfDW0y8td8LgQOhVvDcO4PcG3IMHl/lA49pDyey06w3b7JpwuuWtBBLmud25F2uIt3hLj0x80XxsaVsBnjMO0NwvatIEZXixXjsTEjy5FTo1adUWdB3B2Wr2nm8XYvGHfSMtGdg238Oqk95JzM7Q/cwiHAgaif3fNMicpgGSNt/7VbMXTJgwD4INLoflJijEcK0cJE8xv8AQojAe8FiQY3mfTmjn45jzlvPItI9dCh8Rgmk5gcrtiN/DQpa3aO5takXfp5PI8tJ8UHiMEXGMxEctOt0dhsLltNjtt4clKvSIFvv3aap3G1YqlTMt+k/5Hz/ALXKMv5//ArlKkV5v7HGH4e4ZS10WEa8hZOaOIOj5PVUUaLsjbyIHTYKxjXEw4SNiDDh91qhFLozzm5dh9BgJkI+kyyAoMP7T5j6heP/AFA+BzCeU/dM40rJxbZfjuFh4SnE4SoGgCbaDT5og8RxTT26Yj/j95RNCrUfdzYBUmlJUWTcHdiMUHZcrgTzsBPedfVQw+BuZsR3/aFoqtK4ObL0tHylQqPaPic2/OB810MXHoXJm9R7QsZRA1bmPcmFAf8AFo8vW1l5rdt16zAPqWLsreQt67qvEkg/DtGsDwGqzfEuJvfUIDYYLAEX6k+S19Km1rYOwhLMYyg50ggO779y6a+hoyV72Y/GU3DtRI6aqWHqmRmhwOhBkj1laLEUYuNEMeGNeNAFH0W3aLx/oSjTRPDYd8SxwH5yTfCtMDPlJ5jdIRwtzTZ8DvIPmEzouNMCXl3fCrFNeCcqkOXUZFjE2mLiywPtTgX03yfh0YegAnxklbDA8bYZFoG5MepRrstRpFiD0DghkipqhsWR43ZhcDwsVKbXES4G/UGbk+Sqr0DQc5oGZhEOA1gzBHUStZiWCg3K25cCBsOazzHtHbqG5iGxN+ZKzvGoqjV6zk7J8PpFzb3Gl9ZVVfgt5a8hx2P3RlPi9MbGG7jmbW6yVJ+Ja89lw5QqqEWjPKc4y/BBiGVqcB4MbHUeB8V777NrM8/y6ZnB1GmQfMk+qOwzi0APYC4/xHzJUXi2VWbXRRw/CQJDT3koTGOc4yQRzm0dztCnoBB0j1+SpqU4NgIOp0PiN1XhqjO52xS11Rmzi2P239ES3FvH7XEeE+qKOHI+EW5af4V2HoS4S2e8n7IcGDkZX9Q7kfzxXqO903+Py+y9Q9P9HsKw9dpa0Ex2RbwGyJw2GIvJ8DI8iJCnh+BUiGOGYOhp+LoE2p0w3f1C1Qi2vcSm4r4lNASIjxXtbAh2sjuRLqjRuqXVzNvv9UziicbK6fDWN/c/xJj/AAocXxRa0ZGuP/SB5kqbcYZgtPfaPnKlWxcaNce5pKWopaHtvsztPEkWLarSdXGCfFxCAxmOYCQQ58Wl1Qx4AJ3jKdR8/wD+kdA1vqUPhuANmXz/AO1/QBZ5Kb0i8ZRStlvBq9RzTLWsB+Ex9JTnB4Spq58+AHoFVRptbYT5kouniWghomT/AMSR5iyvBUtmaUreg4NAF0kxnC9SLg3udEdxHiDKDczpM6ALP1val37WNjqL+lkk5wXY+OE30EcOoQIJcYNs23irq1Fokix6JfS9qGmBUpgdQbI2liqL/gdfkU0JRa0CcZJgeNrOLbHvHfyKDoUnOtNuR189UdxDDuAlkk77+iVDidamdJHVhU8mn7i2NNrQ+wvAmAFzxIAvJmEU3j9BhDATykA/NIme07z+xwPQfdXV+OhuXPebxFx3o81WhJRknsJrcZp1XZfhEiHHmdr7ISrwqqXTZzdGnYjnPmjMPxCk4SAD4A/NFv4u0tDWRbbSO9c1y8jKTj4MVWMOIcJGhtpG4ROHY0OaWucR1AOnJ0ie5McTS7Rc8AcoFvEIfEcQI7LWNIi0HVTUePZZy5LQYziMQQDldbuPJGsxAdfSyyWHxTg8logmQR/ndN8NiXgXYQ23L8CZZLeiMsdDc4kSBmF9p+ivZUabC6UZmuMn1XFt5a5w+SdTJ8RxXqRyCDZxFkWdfxQxqOdZ09/5ohKnDcokEhveUspS7QVGPkE/VdVyS3/kVyTnItwiajDcbADQM0AAWHQJm5oqDV4PMSD/AGs7hnSAA57bDSOQ8Vd71rNXPce8/dHHkf8AoaeKL+Ie/hx2xDhPNv2IXMwRZc17eP8A+kCca0y1pDQdZmfOVfR4LnE5zcd/zATa/wAiPkl7mN8NiBo14cfzqjaOJmxSvh/DKdPYk89P7TXDgA9lrRzKsrraM8mk9F1MdJXVQeSrxHEKbNXAKulxVhNjIRrYjTZQMPiHaZWdwzW77BG4XCPY3tODjysPlsq38aZMS2eUlRGOB0DfM/ZDQx5xDCZzL56Xt5aJZV4Mzc37kTj8dA+AnuSupicw7Dz1Y4wf/E8+9SlwvaHg5EcXhGt0InqEqxYcw2AIGhbt9lVinOBkzHM8+qGY85gc0FZpTV6RqUPLY0wPHHss4l7Z31HcnIcKjZa4363WVNcmcwa7qRHqIKb8LqjKBEDaXT4c48FXHNvTJ5I1tHV6DwYFYzyJVDw0Ate7MT0THFcNDnBxOU7IpvCwQMxHkm9F26BLLGlbF3DcKA11pDuqpxGBqNMx7xvf2h46p9SwzG6XVPEa5phpOXLodU7wpR2TWaTegDC1HG0GLSHm47rQfNW+4pnTxHVRfUBhzXSNvsptZN5U78D97JHB0nkWk85v49FL9J7sSXS3rcf0rG0m2gmem3iq67HZSDcI1ro5ttijiWWey+DzBMHyVOHxbx+/Me8XVtThVR12t30lGvwzKLczyAY0DRMqSTso2q+w3hjy7We4iYVPtRjxakLHUkW8Ekq8XfNnERy38kG6rmMkX5p3k9vFCLHuwC/MLl1uq5R2Xo1eCxZDWyQBA+KBsm1Omx4ByscOcApDSNBobcaDSTtyRNXjDIgNdHOY9AtEJJfIWcX/AJGzsjdGDwAVb8e79rT4wB80qq0J7ReQOsfdE0cBT17TvEAJ1NvpGaUa7YSMZV/hTHe8KxleqTLnUw3oSflZUNpi2Wm3vt84VrajNHOpids106/6K9Hv6kOIAplzd3OEDyIkqdapTiBUDOgyqg8Da67THy+a9q8HAb2gHHnefOUGp2MnBosLKThd+Y9HAekwg6jmtJa2pUZ0e2R6JW/FUmutTbY/yO3ercRU96C8GD/GQ7+/mss5fXZohjS76CW1nzYtfHJFuwjao7Qyn83WYbRk9l4nqSPmjWUa7SAQXTyIPkdkITXlWNLD5iyfEOFVafaEubzGviErdINxHp6La4L3gbFQXi2n0sl2P4WJJkHeCL91k88OriTjn3UjOh42A8RdSbiHN0V1XAzOVwtqD/aGfRc3aFD3I0pRaCP9UqEyXT+fmqubja0SHEt3/P7QDXEH/H1R1DEuylrhLTrFu7ROpPyxZRS8FvDca/OAHmCZh1/VPcRiA5rg6I5HQrM0sSGGwd5pnhsW2pYTO4Kril4sz5q7SFP6g03EN+E7HQrhXdqw25akf0mONFIWdqhKXCy8/wC04E8pg+CnODsrCcWrKm8VqA6juIRVHj7x8QBVFXh1bQsJPdqlpO0JLlErUZmjHHXEdmAh8VU94LgA7kJGNVdTqAbkfnMJ3NvsT0lei52DOxBUqGDdPwnyVlOudoPkVaazuZaeQuENJAcZN0gH9N0HouVfv38z5LkOUSnpSHI4gC1rctMWFxc6dETgeEsqXm3QH5nVNOH8Hotaw5ZdAubmYGgTUUhFreC1xxNv3GWeSlURQ7hNNjSWiTG6oxHDsxJPa0gTlHXn0TohClobJiO65VJQRHlJ9gmBwDGjtU8vOTPz+yPpVaTPhDZ7gLoKvVLxDHOB55fqdEuPDq4OYEk9SkuukNxT+TH1PEVDq3u0j5pJxihUeZzuHQSPqj8JTqAf7jyekaeKKqVgBfTqnrktk+npGXOCpv7Ja9j/AOWUkHvEodvCHbPZ5u//ACtJUxomxHoqqr818kqEoR6LwnNCelwaoT8Tf/Yn6Jrg+He67Rc5xG07ckur8ceyWinljpCob7QVCI7I6xf1+yRLHEr/APSQ8HtCx0tcC3qdkoq46tSPa7bdjqPPuQ1TE+8nMxufn8M940PoiKOEqES2Qf4uOo6FLzlLyGOOMfAwdTpVAHTE9fSUDieHtAlpcf8ArDgPBU0sb7okPpxzB3+h74RAqUal2/7Z6AOH3XPjJfo0YuPXQI/hxidRFiAdeWiHbhneCasc5hn39v8AqfWQl3EHNc+W5Rzy6E842SSiq0Pyb0GnDtyjO5gJiDF7ayh6GOYyYbJ5xH1KENNysbTduBHWy7m/APSVbCv1rKgyuEfmx3QlfCOp9phluzgfnyKmzCUzu7wbPy1TfB4I5SGtMEQc0D0KeufYjrH119C6lxytlymHDqPmUPVxAfqwBxsOXnqERjeFmkJLhfbQoF7UjclqTKQULuKPMRgnt1b5GVRCuL3fyMLi0Fv7s3opt70VitbKmhWsceajlPInwU2tPJc2Nwpgecrl09FyUrxZo6Gje5vyCtq6Lly9SJ48vJNvwqtcuTPoRFBVwXq5LiDl6Iu/PJL+LfCvVyExcfYlGqc4PRcuUI/I0vpFXF0p3Xi5JPsvDotf9Uzp/EO5cuQx9i5CPENvFCs271y5RfyZr/n+BdV+AoIr1cjHyQn8i5qmV4uXHLtFuC+NNaeq5cqYiOfsB4nqPFBP0b3fVcuQzfIp/P8AEtpqWy5co+Sq+IRT+Fe0NCuXJS76QvXLlyB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0" y="486916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600" b="1" dirty="0" smtClean="0"/>
              <a:t>Dobrota i milost pratit će mene sve dane života moga. U Gospodnjem ću domu prebivati kroz dane mnoge. </a:t>
            </a:r>
            <a:endParaRPr lang="hr-HR" sz="3600" b="1" dirty="0"/>
          </a:p>
        </p:txBody>
      </p:sp>
      <p:pic>
        <p:nvPicPr>
          <p:cNvPr id="6146" name="Picture 2" descr="http://www.castelloincantato.it/wp-content/uploads/2011/08/Cristo-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2" name="AutoShape 2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51520" y="332656"/>
            <a:ext cx="5688632" cy="652534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286000" y="266596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/>
          </a:p>
        </p:txBody>
      </p:sp>
      <p:sp>
        <p:nvSpPr>
          <p:cNvPr id="8" name="AutoShape 2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36240"/>
            <a:ext cx="8416552" cy="682176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4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Idite u miru, </a:t>
            </a:r>
          </a:p>
          <a:p>
            <a:pPr lvl="0" algn="ctr"/>
            <a:endParaRPr lang="hr-HR" sz="4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4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Bogu hvala,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48842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3600" b="1" u="sng" dirty="0" smtClean="0">
                <a:solidFill>
                  <a:srgbClr val="FF0000"/>
                </a:solidFill>
              </a:rPr>
              <a:t>ČUJ VRUĆU MOLBU 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dirty="0" smtClean="0"/>
              <a:t> </a:t>
            </a:r>
          </a:p>
          <a:p>
            <a:r>
              <a:rPr lang="hr-HR" sz="3600" b="1" dirty="0" smtClean="0">
                <a:solidFill>
                  <a:srgbClr val="FF0000"/>
                </a:solidFill>
              </a:rPr>
              <a:t>1.</a:t>
            </a:r>
            <a:r>
              <a:rPr lang="hr-HR" sz="3600" dirty="0" smtClean="0"/>
              <a:t> Čuj vruću molbu puka svog, o majko naša, koju ti iz srca svog danas prinaša. </a:t>
            </a:r>
          </a:p>
          <a:p>
            <a:r>
              <a:rPr lang="hr-HR" sz="3600" dirty="0" smtClean="0"/>
              <a:t>U hramu tvom te pozdravlja sav puk u jedan glas: </a:t>
            </a:r>
          </a:p>
          <a:p>
            <a:endParaRPr lang="hr-HR" sz="3600" dirty="0" smtClean="0"/>
          </a:p>
          <a:p>
            <a:r>
              <a:rPr lang="hr-HR" sz="3600" dirty="0" smtClean="0"/>
              <a:t>Pripjev:</a:t>
            </a:r>
            <a:r>
              <a:rPr lang="hr-HR" sz="3600" b="1" dirty="0" smtClean="0"/>
              <a:t>O Gospe od zdravlja moli za nas </a:t>
            </a:r>
            <a:endParaRPr lang="hr-HR" sz="3600" dirty="0" smtClean="0"/>
          </a:p>
          <a:p>
            <a:r>
              <a:rPr lang="hr-HR" sz="3600" b="1" dirty="0" smtClean="0"/>
              <a:t> </a:t>
            </a:r>
            <a:endParaRPr lang="hr-HR" sz="3600" dirty="0" smtClean="0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0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3600" dirty="0" smtClean="0"/>
          </a:p>
          <a:p>
            <a:pPr lvl="0" eaLnBrk="0" hangingPunct="0"/>
            <a:endParaRPr lang="hr-HR" sz="3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142186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</a:rPr>
              <a:t>2.</a:t>
            </a:r>
            <a:r>
              <a:rPr lang="hr-HR" sz="3600" dirty="0" smtClean="0"/>
              <a:t>U </a:t>
            </a:r>
            <a:r>
              <a:rPr lang="hr-HR" sz="3600" dirty="0" err="1" smtClean="0"/>
              <a:t>bolim</a:t>
            </a:r>
            <a:r>
              <a:rPr lang="hr-HR" sz="3600" dirty="0" smtClean="0"/>
              <a:t> svojim vapi te, o Gospe od   zdravlja i nadu svoju svu u te postavlja: </a:t>
            </a:r>
          </a:p>
          <a:p>
            <a:r>
              <a:rPr lang="hr-HR" sz="3600" dirty="0" smtClean="0"/>
              <a:t>O pogledaj ga Majko sad  i počuj njegov glas: </a:t>
            </a:r>
          </a:p>
          <a:p>
            <a:endParaRPr lang="hr-HR" sz="3600" dirty="0" smtClean="0"/>
          </a:p>
          <a:p>
            <a:r>
              <a:rPr lang="hr-HR" sz="3600" dirty="0" smtClean="0"/>
              <a:t>Pripjev: </a:t>
            </a:r>
            <a:r>
              <a:rPr lang="hr-HR" sz="3600" b="1" dirty="0" smtClean="0"/>
              <a:t>O Gospe od Zdravlja moli za nas!</a:t>
            </a:r>
            <a:endParaRPr lang="hr-HR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29" name="Picture 5" descr="adven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76672"/>
            <a:ext cx="4537075" cy="4608512"/>
          </a:xfrm>
          <a:prstGeom prst="rect">
            <a:avLst/>
          </a:prstGeom>
          <a:noFill/>
        </p:spPr>
      </p:pic>
      <p:sp>
        <p:nvSpPr>
          <p:cNvPr id="308230" name="WordArt 6"/>
          <p:cNvSpPr>
            <a:spLocks noChangeArrowheads="1" noChangeShapeType="1" noTextEdit="1"/>
          </p:cNvSpPr>
          <p:nvPr/>
        </p:nvSpPr>
        <p:spPr bwMode="auto">
          <a:xfrm>
            <a:off x="395288" y="4941169"/>
            <a:ext cx="8353425" cy="122468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33"/>
              </a:avLst>
            </a:prstTxWarp>
          </a:bodyPr>
          <a:lstStyle/>
          <a:p>
            <a:pPr algn="ctr"/>
            <a:r>
              <a:rPr lang="hr-HR" sz="3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Georgia"/>
              </a:rPr>
              <a:t>Slijedeća nedjelja je</a:t>
            </a:r>
          </a:p>
          <a:p>
            <a:pPr algn="ctr"/>
            <a:r>
              <a:rPr lang="hr-HR" sz="3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Georgia"/>
              </a:rPr>
              <a:t>Prva </a:t>
            </a:r>
            <a:r>
              <a:rPr lang="hr-HR" sz="3600" b="1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Georgia"/>
              </a:rPr>
              <a:t>nedjelja Došašća (Adventa)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2843213" y="2781300"/>
            <a:ext cx="40322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sr-Latn-CS" dirty="0"/>
          </a:p>
        </p:txBody>
      </p:sp>
      <p:sp>
        <p:nvSpPr>
          <p:cNvPr id="67587" name="Rectangle 6"/>
          <p:cNvSpPr>
            <a:spLocks noChangeArrowheads="1"/>
          </p:cNvSpPr>
          <p:nvPr/>
        </p:nvSpPr>
        <p:spPr bwMode="auto">
          <a:xfrm>
            <a:off x="228600" y="0"/>
            <a:ext cx="8915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7588" name="Pravokutnik 3"/>
          <p:cNvSpPr>
            <a:spLocks noChangeArrowheads="1"/>
          </p:cNvSpPr>
          <p:nvPr/>
        </p:nvSpPr>
        <p:spPr bwMode="auto">
          <a:xfrm>
            <a:off x="2195513" y="2492375"/>
            <a:ext cx="4572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r-HR" sz="2800" b="1" dirty="0">
              <a:latin typeface="Georgia" pitchFamily="18" charset="0"/>
            </a:endParaRPr>
          </a:p>
          <a:p>
            <a:pPr algn="ctr"/>
            <a:endParaRPr lang="hr-HR" sz="2800" b="1" dirty="0">
              <a:latin typeface="Georgia" pitchFamily="18" charset="0"/>
            </a:endParaRPr>
          </a:p>
          <a:p>
            <a:pPr algn="ctr"/>
            <a:endParaRPr lang="hr-HR" sz="2800" b="1" dirty="0">
              <a:latin typeface="Georgia" pitchFamily="18" charset="0"/>
            </a:endParaRPr>
          </a:p>
          <a:p>
            <a:pPr algn="ctr"/>
            <a:endParaRPr lang="hr-HR" sz="2800" b="1" dirty="0">
              <a:latin typeface="Georgia" pitchFamily="18" charset="0"/>
            </a:endParaRPr>
          </a:p>
        </p:txBody>
      </p:sp>
      <p:sp>
        <p:nvSpPr>
          <p:cNvPr id="67589" name="Pravokutnik 5"/>
          <p:cNvSpPr>
            <a:spLocks noChangeArrowheads="1"/>
          </p:cNvSpPr>
          <p:nvPr/>
        </p:nvSpPr>
        <p:spPr bwMode="auto">
          <a:xfrm>
            <a:off x="1403350" y="836613"/>
            <a:ext cx="64817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</a:p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</a:p>
          <a:p>
            <a:pPr algn="ctr"/>
            <a:endParaRPr lang="hr-HR" sz="3600" b="1" dirty="0">
              <a:latin typeface="Georgia" pitchFamily="18" charset="0"/>
            </a:endParaRPr>
          </a:p>
          <a:p>
            <a:pPr algn="ctr"/>
            <a:r>
              <a:rPr lang="hr-HR" sz="3600" b="1" dirty="0">
                <a:latin typeface="Georgia" pitchFamily="18" charset="0"/>
              </a:rPr>
              <a:t>Kriste, smiluj se.</a:t>
            </a:r>
          </a:p>
          <a:p>
            <a:pPr algn="ctr"/>
            <a:r>
              <a:rPr lang="hr-HR" sz="3600" b="1" dirty="0">
                <a:latin typeface="Georgia" pitchFamily="18" charset="0"/>
              </a:rPr>
              <a:t>Kriste, smiluj se.</a:t>
            </a:r>
          </a:p>
          <a:p>
            <a:pPr algn="ctr"/>
            <a:endParaRPr lang="hr-HR" sz="3600" b="1" dirty="0">
              <a:latin typeface="Georgia" pitchFamily="18" charset="0"/>
            </a:endParaRPr>
          </a:p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</a:p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  <a:r>
              <a:rPr lang="hr-HR" sz="3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0"/>
            <a:ext cx="896448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hr-HR" sz="3600" b="1" dirty="0" smtClean="0">
                <a:solidFill>
                  <a:srgbClr val="FF0000"/>
                </a:solidFill>
                <a:latin typeface="Georgia" pitchFamily="18" charset="0"/>
              </a:rPr>
              <a:t>Slava Bogu na visini!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I na zemlji mir ljudima dobre volje.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Hvalimo te. Blagoslivljamo te.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Klanjamo ti se. Slavimo te.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Zahvaljujemo ti, radi velike slave tvoje.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Gospodine Bože, Kralju nebeski,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Bože Oče svemogući.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Gospodine Sine jedinorođeni,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Isuse Kriste.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Gospodine Bože, Jaganjče Božji, Sine Očev…..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							 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endParaRPr lang="hr-HR" sz="2800" b="1" dirty="0" smtClean="0">
              <a:latin typeface="Georgia" pitchFamily="18" charset="0"/>
            </a:endParaRP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Koji oduzimaš grijehe svijeta,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smiluj nam se.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Koji oduzimaš grijehe svijeta,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primi našu molitvu.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Koji sjediš s desne Ocu, 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smiluj nam se.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Jer ti si jedini svet.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Ti si jedini Gospodin.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Ti si jedini svevišnji Isuse Kriste.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Sa Svetim Duhom: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u slavi Boga Oca. Amen</a:t>
            </a:r>
            <a:endParaRPr lang="it-IT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ChangeArrowheads="1"/>
          </p:cNvSpPr>
          <p:nvPr/>
        </p:nvSpPr>
        <p:spPr bwMode="auto">
          <a:xfrm>
            <a:off x="381000" y="152400"/>
            <a:ext cx="8915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39938" name="AutoShape 2" descr="data:image/jpeg;base64,/9j/4AAQSkZJRgABAQAAAQABAAD/2wCEAAkGBhMSEBQTExQWFRUWGBoYGBgYGRgYHBwVGhoaGBoaGhoXHyYeFxojGhgYHy8gIycpLCwsGB4xNTAqNSYrLCkBCQoKDgwOGg8PGiocHyQpKSkpKSwpKSkpLCkpKSkpKSwpKSkpKSkpKSkpKSwpKSksKSwpKSkpKSkpLCkpLCwpKf/AABEIAQwAsgMBIgACEQEDEQH/xAAcAAACAgMBAQAAAAAAAAAAAAAFBgMEAAECBwj/xABDEAABAgMGAggDBQYGAgMBAAABAhEAAyEEBRIxQVFhcQYTIoGRobHRMsHwFEJS4fEjU2JygpIVM0OistIH4iSDkzT/xAAaAQACAwEBAAAAAAAAAAAAAAADBAECBQAG/8QAJxEAAgICAgICAgIDAQAAAAAAAAECEQMhBBIxQSJREzJhcQUzQhT/2gAMAwEAAhEDEQA/AIrNfSGHZV4RaF8p0QoxHIuuUR8E3/d7xbl3bK0lzT4+8Zlobpkcu/kj/SX4PFhPSFH7pfcI2i7JTf5c3z/7RL/h8sfdmjx94q2iyRweksn8KwdiB7xtPSOQfxDuH/aNfY5Yz61+So5XZ5X4pw/pWflEWi1MmHSSzjU+XvGz0js5+96RVMmX+8md6T80xoWeT+9V/b/6x2iNnaukFn/EPSM/x6z07Y7iPaODZJRFJq6/w/8ArEP2VOJutmM34Kf8YtojZaF82cn4/rwjoXnI/eQPmXYg/wCt/sT/ANYz7EgU64DmlHtE6O2E03jJP3xGl2yU/wAcC1WVH75J/oR/1jQs0n98h+Uv/rHUjgwLVL/EfCNfbEfiI7oELskr97K8JftEP2SXX9rJf+WX7x1I6w19tln7/lESrehvjHnAg2CX+8k/2I94imXcj95J/sT/ANo6kdbN3hPFWIPcYCTpj1du4xftN3hqLs/9gB/5QJnyW1k935GCRooyrOW5Jy9gHgpYr0UQBhJ/+xXtAJMtS1lAFBmRl4wesEjAWOziLz8FYov9av8AAf8A9Fe0ZBiVdCsIdDlhXrE145xkVosNFhQ2lItGYEAk04xVE4JSSSAAHLwgov6asrKcYQp2x5lNc9qHSFqCo9JSQQ4Lg/Wcdtw7mjzez2oguVKfJ8Rfl+XGDV03pMlKAUFYFlgFPqcw+R4axDL9fY2ltmjEJBVUd8Yic8CL1vkoOGX8QatKcGMWjG2DbCNlvBKlzEplEJQrCVhlOoAPRn9YvJkoUMSSOYhc6JgJxoJIOMLclycVCX5iLdksa0rlS0LUlBEwLAak9Cu05NQCCFNweH3x00uov+TewguWytPD5xyZYJjJ9nWimLHr2gx7lAMeR8YXr/6WpkLQkDEfvcOHB99NjC88Th5CRl2GDqEgafWscpso2hHT0ytC1hVMLuEhmZ3rSsErq6VrVNSlYootwDmlGygVBKYyfZk7cI5TZRtFoJjYTvT2jipQm2VOwrwiM2RA0FOEXpsVZiX4CJRJEtCcgA/ARQtEoDbwi+G8Yq2kRVnAW2oA28IUr1auW8Nt5LYHjlzhatckVIw8Spzyy+soPji2rBzZWuJAKHO59W9GhhsN3YlDBSvHKA1zJaWAGZy+HJ65Q39G8IJxZgU9IiXkleC4LvP7uX/afeNxe6w7+UZHWQLnSC7VzEKmAjshiCWHVjtDzFeY2hZusljiIyr3b8q04x6Mq7jNs60OO0khzlXePO13XMlJIKVVNQUmgBrQ/nlpA1tUFui3JlgHHXCDTnx2y8oMWu9wqSA5L0qGyb3EDrttxlkj7pzB+cELOQoKE0EJWp2AIJAZ2PeK8t4q16DJ0rGG4by6xKQr4snaniNW3aBK7emfPUUpHZJCS2YyxE6u1OEc2ayplyZrzlDskJVRnYt2c8Tdli8cdG7WyShmOaTwyL97R20ikEpSCEmV1UzE7gp7blmToQ9MQOXhR4YpE5MzCFpUCog42YY0/CrhiBZzrSsLdtQoEKCcSkioFaCtNjwinZL2C1hSkuRQJehelTtodmMO4s2kgGTE7Z6EgBaSgtiQW78weRHz2hF/8g9G0KSiYSAtBALZlCqN3EuO/eCqb6KVJCASqgDMAQa4Wr2XLhy711gJ00vXEtAY4iXY0bCCCDxqKQabTg2Bj+wEsN2ycJJdOEtq76xSt0gyVhSDiTmCMwc/zgtd1q7JyBcLBZQLhqA5PtHVsCFshCcAGpYlzow0514RnxTbHZSio7Gy6LzxWZC5igCdSani2scr6QoGQKvL1hLtlvwNVW3hxVSkD024qPOjk4n5M0MxxL2KOf0PczpQGPZHeoe0Vj0hQRkaDgfaFlISKqLcSyfARYlKQdXfWvrE/jid2YfkXqlZYPwyiC33qE0GfOnj8oClI2wsMwMzA+dn2i/f8ohYlZPdkk28FLWfvaVy7hEM5BSn4lA50CfR3yiSw2bUP9fo3fElplmukWk60VWypdU5ysEDF8VOIZ25iD1iWxB8YUArAvEBka+hENtlLpcCh084XmvYWIZTbC2cZAoTeEagJccLPasEsr2D+HzeF+39KAqgSks5cuAP5WqryEQz5qpiQQtQBqQ/ZPOAVms6lHCAc2NPV4JFIrJOyezoSsbN3U08oa7FYETMCQlsNSXObMBuWD+MUbPd8tKPhdRzJ9ovXeooOYAMDbGIqvJR6U2JeNEsJUpP3SwYrL4g/AAMOJjno7Y1doYC+RpVJGh2i/JWq0zhhUwlqJSdsgTxyh1um70JRiqCak7mCrFYJ5+vhC3brOZVmRnjWqpAdqVPIQAsfRwlK3JAOT1JDa8wXhy6b3qJUjc1AatTQPtvAe77clacQNWD7UpEZF1ei+KXaOxZtFgUMIM1ZIoHLhxuDRm+cSW1SZyUiYhRKaBSGfYZnuyOkF70s4FfumoPGKdxWQzZp1SnIDj7u3J4Lhc5Pr6KZoxirOrm6OSqLUJhcsB2VDl2WxHehhyslySg4HZbNIangHER2SSMWHPRRFP6RsnfeDKZKcNGDZFIZjuIf69VSErt2D7RcSWpXgqvn+sBLX0SlVeWlzsMB7lJoe8Q2pmVwqz02PL2jVoQCGMQjjza0dEJQJKZbEZs4UOJBOXKKU+wmWcVFDJwPXaPQpsoGhzGRGY5QvX5dx1B/nQH/uR8we6LOCZ10J09dC1c4ryLsK+0WSkZk/WcMlmugK+GZLJ5MfAxZT0aU7qIPn4aCBuEibRR+w4EAJrR/HU7QCtis+UN15SsKG7L0FVagfhHhUwm24s8JSVSDLwBZlmBV3j1hukLACfDy9oVSrP6zBg5dk/FLB1GfMU9PWKzsmIwJsqWEZAw3ly+u+MgRcglJmSVBE2mL4SKg8jvwgh9uQMoN3elMxBQsYklnBryI2MU71sUqSZcqVKGJRclySBkA5OZPpBEuzIc+qByLxeiXPL3iS7hjW80HCPujXmduEUFdmexcZEjLPhB4SwDiTESXUJCTkRWFUyVMUtA7JVkzAByX5hzRoYpfSEpBcsBUsAwGdeOsDO1h7LcYVukN+KW8mWohAoo/iVqKZJGXEwfE3N0gGWKhtlW++k/XzmJKk5pZ2D6NqeMX7jt2CYH+E0PB4VVSEmu7F9ikuRzZzDDZUJYEqJ33/OIzQ6svgnaGa8FslSTlVueYgpdcn7LZRT9osOeDwCsazPnYf8ATBC1HlkIYLYsBBmKyNG9AN9oa4mGl2YPkTTdIr3ZaSFBzUksNVHYQ22SXhFczUwpXLNSJmPNbM+iE/hHdmdXhlkz3qxL61bx1hnIhZF2bLxBu8cDoREFitgWFJIAWksR845nXgmXRVVHJIzf5RELuWpfWleBeiUAEAfxfi8oHWixNNsj1EVFyTFkXgsHCUpUf4SX/tq3jAq/r9RKlqUrI0YjXYFJcngIjtXklJt0jVruhKj2ktq5FO85QMm2uQgEJUSXaiSoEeXjCdbr1VaJmIhkj4U5txOfaP5RPImkAvnoYRy8mX/JqYeFH/t7+ie+L0xKGE4hwGFj/LvC5eE3OD06UFHYjX34Qu3sCCQfoc4Fjmp/2Bz4JYt+gSZvxcxBS5J/ZUOP5fKAqZo7X1pFm77bhXwUPP8AV4NONoVi9jBijIpEneMgFBrHCz3mEUSHO+be8WLvBXNK1VIq53NB4Z/0wtWBydie6msH5FtSlFB2e0oVPaCRVXI0SP5jDSxpCLm5MBT55WpSlVJPpp3CGG5pyCkP3wo9YS5JJOZPE1MSy71EsFRyZ4FKDl4HYSUfI1Wm++okKIAx1CRpiNB4Z90JsmSAhnc7n5xBaL1m2gslASgVNXPAqOmeXrBKy2Aykhc6qlfBLHxE6FR+6PqkanDwdI/JbEuTm7vRQlSVL+FLCr7cWJ1g7Iu9MlGKaXyZIzVwAOQ4nuEWVzRZ0jGOsnKbAgZA6ZaA6/rENnWv7Unre0wC1qcBI2PIaAZmGZYYN2wUcklpDVdUhkgkBDjEvYAB2rsIrXraROWAFJShO5anLU7+G8A746YBxKlBw9Q7E/xKoWAzCczwaB939JpiVlAloTWpqo83o75wtkz44PY3j42XIrih2sNmAIdRW2iEkj+40EFpl5qWMIOAZdntK8RQQmi8ZqmJViCT8O42q7GClmnpWHBKxsokseANBCU+fD0rHV/jciXy0XkzpcskqIG5UcSvD9YqXj/5Ds0rsvMmK2CSz81YU+sc2y0kJ7DDgA3pCzecqbNcYQonhC0uc5PwNY/8ZGrkw3M6fqW6USky07rOI96EgDxUYFT3nTMc1RKmo9GGwAokcBAW0WKfZw60fs9wcWHyyjuy2sL1B2L+R2MAnOc/LsdxYceP9VTDKrGgfd9YqKfFsExWN5qDg/Riez2xKZZJpvrygeyzrdHdnViUUn6EV70u7rJZDhqsRoe6ILRaFLyoNt+cX7KhkM+WXqTEtOLsonHJFpnn/UFCykioNfA/KLFls+MtoKnl+sMF/wB34gJg+JIILapY+mfjASxzGdtx8ofhPvGzCz4ninQZTYS36Rkc9rbyjIjqU2WDaSUhINSASeD5eMEJJJkz1aYAkaZ6DygNLSSsMefKCk5Ck2dKCMyHO5zNO6GX4FIrZBZEb90Ub2s+OchLslnLUcu3i2vGC1ml9j5QG6RLASAACtXw8AMz6D9IHiklNNjWSNxosWe9RKIJSwT/AJachi3L5njGSL5VjMxXbmH4dEpG2UCLBdxBxrJKjvoPeClnkgOdgW5xovkP0hRYPtkiL3UJhXVcxsyMhphdqZxzOtMxaELKiynBqXBG22sR3sgy5svYywPA09YnloJs6m+6SqAZss5RdaGuPjipq9guUjBMSsaGvJ6wcnSg4WPofl7QFlKxVEHruTjlmWc2LRi5WemwpFyy2gRYE4g4k568YXJaly1YSHbeD1itQV92sLyjQ3GSkgrLvFKqKo+vvFhMg6MY4kopkBEU+0FOoMDK1vRJaHaozoxgHfN1pZ0hlS6kjcmmXjBMXgUgqUqgDnSgrARdoUtOEZq7ajs5oPCndBIv2ijV6YIm2ivaFfIn5GIlTy9chkOPGJbTJCyQ3ZFP6tYry7IUK/h1HDcesMqmhamnS8BS75alKCQ9d9BrBwsCydBly1gdd1pEsnEWcZjPw0yiyZqFP2i7hiRnofKAtsJ1rwZMSCPGnDWFaZd5lrWCaO44ihENpk4Q+YijeV1rmqSUDIB3/mf0g2GVOhHm47hf0BcR4eMZDbLu8MOzoNfyjIc0YtC7Y00rr6a+ME7yWyEJNSTiPAMw+Z8Io2JI+JQyyG8R221k9olyVZ+20ErQGL+VhKSvs/Q4wCslnMyeqb8QQopbXCKUHie+C1nndmBV2WGamcpUkKWHdgCdasR6xXH5GpBK0WBqpLpORESpu4pSBqoikELBNYlQSThrMlkVG5A9R3xbXY8ZTMQXQSDyHjB7IoDdILODgfiPSNXIgFK07iLHSMskE5VirckzDNTWiohskEIsuBZGTHyNR9cIIyKEEaRL0ikiXPJ+6CyuCVVSe4kiKHXD7pCk8NO6M3NF9jd4uVOH8jBapQmoE1OYIxeVY4syQkk0p9CBtgvEyy4qNRuNYMrnS5qHltnUaiFGmjQi0dS7eSGjSl5mKk9YQMRLDcxSm2/rOyioOZ34cohKyW0jdqtiVuH/AGaarO/CKtit6lHClQGJzlTLfWjQSkXSG7fMJFAONMzG19g9mo2PvnF04+Abi27Bq5GEMPo5xT6xWJ84NC0AiobziGfY0qS4Ux4iLqVFHH6BCbWQplfCcj7wTskxOIFRZtGgdaLIoO9RwiOz24Sz23Pm/wCcXrstAbcXvwPCZjJJShw2p05B4HWq0hFcOWYoW01zaKFivlaihIoFUDKanhnFq9bOtLYwcLZu/mAD4jviqi09gskoTi0iob/Rt/sT7xkC/wDDTphbnG4cuJj/AI5hGbaAzUoPaKSpgOvLv9YGy7YuaoIlAqWckoDkgM9M4PWXolbFo/y8I2UoPh5AwdtIUhjbeiOxWoLV1aUlTO6QWf8AmWfhTyqY9CuadaJcv/KkhGiEuP8AcHr3RTuHobKs6QoJUtRrjJeo/hYN3PBvrR36EQnLM4vXg18WGDjvbBt8WJNo/aSiZc9A1+IbBTUWl9YWbvvJKlKFJM8KwqSS0tasyNgSIY5s7/5EtQzdSVcil/At4gwidKSlUycoD8HeRiD+kN45942K58f45Ugz0iV1stSMJRNAco34p3HKFSx3gUnCpwU5aZQOXf0w4UqWVYfhfMcAc+6Op9rKvjT2tC/aHvBaFu1jrfqwvqJp+CbL6pZ4g09YTLdYjKXgNCNcnEMNxLM6QuzH4viQ9GWPkfnGIsH2yQz4Z0stXPiCBX9IFONjWGdMACXkQS/MxNJnrfKu7xJabknSPjHZ0VmkvsoZd8RgqFSKfWsKOjViGrBdxmMpZJHi0MVkssoJokU117zAC5rySCAaA0rufWDalhPtCkrsfik1osTJSHGYinaxLGbwPvS/cAYB1Gg5xSu6712mZ+0JSnNTbRCh7ZDlTpbClmQJhPVoUoDMlQSkczGkSZhyQOZUfaDUmWycKRhliiEjh94+0a68ZZ8o6ytsWbZImh+yDTQl/MQFtc8Gik1hztk96AEH6rC9feEoUH7WYO5HoYJjluimRXGync93qUxBGHF2Rrz5PDPa1Hqwl6AU5wFu2eJSHcFVO4covC8AvMVg8rbM1UB5loUCRTMxkWZmJzz+tI1E2Ap/YTsN/wDWBQsshsIFUJA5inaV4aww2C9ZwR2gRSrgj1gR2LOuRZJSk4k9tcwJdQQ3axAak6PqDpUvPvJHVrOIkJUBiqMQIGQJPaBORpSOnt6Ig6Qeuu1gyys5hgANGhZvbpWhRUqWcijLVRxAtzSAe6KXSu/fsspMqUSVTQSXIYIyJp97Rn3Mee2681kgA4UjIJ9TueMWWFzRZZ4Ynfs9Ast/YzML1CMXKigP+R8IWr4JIWBqEnuB/MRF0MW6rQVH/T15mJbRLM2YAk8zoAfWGscFBULZsv5ZdqBt1XQZiwkVORO3Ae8Odl6GFA+EOe+vGJ+j8vqmTIkKmqA7RAy5k0fhBtN/lJwzpK0cSCGizBxVCnbbAuzTELKWqA+kGDdiVq+0SqLLYtidjz3hhttllzpRB7SVBj9aQvXNikzFSZhzyJ1H3Vc9DyjiyCdhnpmDCR2VUIOi9RyML1t6GhCz1aynF8O2LZXA76HfKDNvlmWesGtFjJxvzEWZyxMRx+ilUJciPX5I0+Jkv4s86l21QUUqSkqBIIUwUCN94vy7c+JSsQIBNeA3yjvpLYwVCeB8QwrDfeGvl5cYDyrOMJ5PwgNKSsfTlF0RSlFa8Rz0h9umzFEsJapqrntCb0fUnGkn7va79BDvNtokoANZi600EUyvdE4k+t/ZYWwo7nKmXGIgzjDn48Yy75hWzimn1vF0WTWAovN1oGWhLjjClfUnUj4S55fTHuhpvKYJaqkh+HZ5PoYHXldpmIJlh+ye8tBIOpWUkrg0b6E2OzTSevArkTkBo3F4rdJLJ9mngS1Ypau0gu+VCH4H1gbc1tXKZSc9Hf5Vr3QxTrDOvAJEtCUqSylOWSl6GpqXzbPTSNFxVHnVkakKCrUsknEBwjI9xsdwykS0IwoOFKUvgTVgA+UZEdDvynz/AHXfc+TOM4KUVqzU7Gu52+tIsJvSctK+02MklqM5emwgbJXSkE7LKJAyHE074NLqLpy9HdtQpcsLUXUn/jqPnAaZNhntKkpQEpLk5wF/w4MS5YbbCJxstNGdH7ZgVMS4HWJwgnIV9WeG647IFKwpFBUk/eO31pCH1DlhV8u/KPUuj13GTJShRq3afcwVpERGe5ZASKM+Z8YPzJSVJ7SQe6sBbolj9YKzJpDNEUggAvS6jZwqbJUcADqQrbYd0Cr7SFyxMTmlImDlqPIjuhit09SkqQpmUCPGkL06SeoIGjjuUGbx9YhkosSpomygd/kPmIrWeiP5Sx5aRU6Jzv2ZlnTLu+iO6CfU1UnRQ8/eKZI9o0ExT6yUgHbCFFcs5TE4hzy9Q8LPUFEpb7H0gxbQQmWVZomKln1Hp5xUvIgIWOHrGWk46PRWpK0RdF5IMyuSankBF2027rFKX+IsP5RQe/fAy71lMpbag+H6RYu9HbQOUdNbbJx6SHe5JX7MPBNSYrWBgmLZUCIFHaAZX8gZaZSSlTgEZkbwqqnLlLKpdEg/A7iG60JqYW73QkEqBBHoaxCCwaBVot8hbkvLW7lOhOrUpDj0H6X2UqFkSAhZ7SVOSJitUuQO2AHA2yyIjyu8i4IA5mKllOGYk7LQx7wH5gsY08UdeTF5aim6R9O4D9NGo6ROoOXCMg3UzbPnGwTV9XmQ1BlUNxidcyY3xK8oNGUk17D69o+0VJ05IBohucAu3Ye6VAO0IU9TFhf/APO+4Aji12pwwCa6B/eO5E1OBCV/CRnxBhqGkCu2FeilzpKhNNWFNgd+cPVllVHOAFxJSlGFLQyXcjtHl6xNl0g5ZJbDj9ZxbABEV0kgR3Lmk5xJJRvZHZcaQITJeVNrp6Vg1eIccxAuzq+IbxzOQr3PMwTf628aj5+MM1oSQQfKE9cxpihyPgfoQ22U45QLufpohHIV+mqcKJhGSgmb/UggH/bh8IX7RbMcoHdoZeloKpah+EHwIY+APlCPdlpzQeYhLJCnZq8fNpRf9Bix/wCU3COrHPwzEHlEdlSQVDQjziNqA7Qs1dmlekPxvDBhbUQQl20EaQAkDrJKCM8NYjs89SS300LU0WcVIPTFvygdbLMmYlSVAHY7RNKtLj6zjpQcGJiCfxEW23b1aiFZCvtAiYEJmV0TiPccXyh2vmyBSCTmmvdtCRZk4pjkfGCPLLwjR4+3Znc6S6pfZ9IS1ApBrUCNx4pYP/KVqkypcoIQrq0JQ5zOEBLniWjIcox9BcXQhsh4RUn3YkZAQdLgRUnAkEn1jPTdjDWjz+1yQlSWGofxb5xysOhacsJChyP15xcvJDlt2rlA9U0uf5GPy84fg9C/suXPeykEJrsGzA9ocbD0ww5kPxplzhGumW8xPfDdd13Bb0qogfXjC2XP0kavH4ayQ7XQ02HpehY7Tf0l4IpvVBZlQGHQKUQFE+FD3HSBl/dGpllCVyVmYglilTOnZlDN+MTDkX5B5ONX6ux2mHGgmlBpAOWoiYQda+EK93dIpiFJUkul68tQQfSGeeQohQyz8atDNijFa8UMtJ4keMGLltv7E/w/p8oF3ujsPsXjV2zQlfBQ/L2jkVLtsmhQPGkeaz5RRMUMilR/Lyj0ZSHH19ZwmdIbO08n8QB7xQ+g8YrMPiey1d9qCkvkqMTkecB5MwoLiCclYNRkYRlGto28eTsqY4XCv/444OI2R9ecVej039kocfWLgVCjDXs6kqY84upV6QPmHXb6MSyJ1IhFJKyW0IpCJMs/VzcJ+7M8lBxD0tdDClf6O3xIHiD+cOcaVSoz+ZG4X9AGfJ7aqan1jUWZqRiPMxkaNmPR6dKyOjivyipPlnQZMz6d+mkXpJy74jmJoQe/ns0Z4cS72s1AeA+uUALWiGa926p6ZJpxML9pMMxegEvJ1dhZX9JPpHoNxS2KONY8+sy+3zSr0j0G7FYZiEvkBCOf9j0XE/1UO8pDoiKZWWQdImkzexFOYpyobpPpFbpCyTs806XWVNnmqmJyUpyOdXgncl7JKUpUafdPygV03tBXITuktCzYLyMtQB+FTPwO8N8eT6guXi+Vj9e8rsqHBxAayr7Nc0nyiZNuJRgUXDZ6iKkgFK6lwryMNGeGkTXEAOllndCVj7pbuP5tBKRMo2oP15RDbpQmIUg/eBD7HQ+MTJWi0HTFGWhxFmyqKS2hiCzg5HMUPOJTCcvo18fhMb+jKnxiCE1ABIEAui07ttuIPWreEpqmOfyQqaI5SmJHfEKJ3aqRSscz54DF8oqkdJpeS8tbByYUryt4XaML5Av5e0WbbehIKU5bwuSnE7Ecn9afOHePCnbMrlZrVIN/YlmvVqPFj7RuHC71PKllz8CfQRkN/kM7qEpCgfPu+qRHaZjHLIHLKN2eZk5zz/WKdpmMD3vxpCiLsWb7V+y8PUUELi51IP34r9l4esLqAzmGI+AMvJqZMIUDtHoNz2tMwS1JrRLtu1fSPOVK5Qe6KT6H+Yen5QLNj7RHeLypQlTPY0qIl5RVTOqDGpE8mQCFMpmD1HeD8mgNZ76SZglr7EwVw710OvKFJRfoehkTbvQqdLJLFY4vCbONEmHfphbEJmLBPafLgwZ9oSbSOy4yeD4E0tncjLCXh+gjd16/ClRAIoknIj8J+R4wSnrJIqxFWPy3hXwUrvF2y3kpCcJZaRkDpwBhxGVkcUxhRNZSVDJVDzGUXppccYA3TbBMKkMBsNqe4gpY5+NLmhS792cGW0DTBd6SAlZWB8Rc84p4gaQZtknGltsoX5tM4XnANDPKD/gOXDMwzUvvDNa5oAJOQdzkGjz+x3gUKBbE2jt5xdtt8LnirAA0SPqsKSwNsf8A/dHrryEP8USuYyR2dzr3aQMt8shfaL7E1p+UVEzimojmZbCuhakFjjUfAhLPKb+TLpm0aGHo+lKpOFSQcwXDukmFyXKUoOA/KCV1WlSJqAUkJdjyIOfe0Q0FbtDaKUAAAoOUaiviH0YyKbAlzrVBnbWKlpKmIfejcIZBYUtltHE2zp7QAHhplF6aK2mI8+wKXRqZnWsQG50saCHldmSXpQZxDbrsT1bgaPHWzqR5rbrMEuwEEOitlK1AJFA5J4/pEd6o7ZSmp9IYuhbywXHKLSfxovii+1jQtZTKDCuUIXSKaJs8ljQYS+4Lw93lbGQBklnc6AQmXdZBPUo51xdxNHgUPIbN+tAFdjBBLePuY6RYEk5Q4I6OhqN4UiZFzJFc4K5CiiKsi4QquGLZ6OoZ8IPdrDQiQzBhnFoopkPDi0R2ZKSPPLVc6pJxoGVR7cjFyzLCk9bLHaHxo3GR/qENs+wpUCCl3oYRrfJXZJ+MB0vUQfFP0yklQTlspOJFRru/GK6LChS+0WB12MTY8Y66SwJzGj7H3iSVaUTKKGBflDDjZxArokSypagoV4+YjuV0UWnMAk1p5xclS1S3IOE7g0PvFyTe01LYgFBt2J9QYBLC/RKaAFo6PLBcJO3hAS9romS6kNrlHo1ivdM4thKSPDxEc3jZRMBDOIDuJPkQLgt+FTaH1g3NWCYXrysBkTyKsaiL6bZhqr4TUHTZjtHSju0Hxz1TLP2uaKYzGRz2tEhv5h7RkVonR6jIljKrRHaUCu/17RMFslxnEItBObV9ouxdGp0ugyq3tHdtkYk4QakNyekQTbQTgyjiba1BRZohI6zzy61pxqxDtByp3oz4nbJqDKsHBfIQENLcrDJSPiJOrD00Ea6QXaiYsLNFZEhqjOrgvFOdYgUGY5ChkzBsnyEDlGxmGSoha32kTJOCYWUEgMPxGuE82aCljsSZSAlKAkd1TAS4bP1pBmKUrCXAJcA5bQ1T1lKXEWggeWVuit1oyZhXUbxpafWJErdLkA844whnb6pFwJiEOYkMvs+bREkUGdSdYz7QoDOOOJ5CWrTl3RVvK6ET5ZQrV65F9POMFqLaViRNqLaa+hiSp5hPuu02WapCXY5EAMQa0dx3GLNmkWicwUkZ/GQxA7oe7ROxEOAXHsYrKmNlu3pF/wAr8E9SndtyzEZzcSdmave7aRbVdqHYgNnU/XCI/tqipojmzy/d84o5yZKRcCkgEBgOFIg+0jFnQxSmzak0eIVWk8IqSXLdd8uenCoONP10gMeji6gT+yc/2YKiMmJxBzxaCHXlhllGkWgkHlE2SmCh0cIp15/tHvG4tgncxkd2OtH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1219200"/>
            <a:ext cx="1695450" cy="2552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9940" name="AutoShape 4" descr="data:image/jpeg;base64,/9j/4AAQSkZJRgABAQAAAQABAAD/2wCEAAkGBhMSEBQTExQWFRUWGBoYGBgYGRgYHBwVGhoaGBoaGhoXHyYeFxojGhgYHy8gIycpLCwsGB4xNTAqNSYrLCkBCQoKDgwOGg8PGiocHyQpKSkpKSwpKSkpLCkpKSkpKSwpKSkpKSkpKSkpKSwpKSksKSwpKSkpKSkpLCkpLCwpKf/AABEIAQwAsgMBIgACEQEDEQH/xAAcAAACAgMBAQAAAAAAAAAAAAAFBgMEAAECBwj/xABDEAABAgMGAggDBQYGAgMBAAABAhEAAyEEBRIxQVFhcQYTIoGRobHRMsHwFEJS4fEjU2JygpIVM0OistIH4iSDkzT/xAAaAQACAwEBAAAAAAAAAAAAAAADBAECBQAG/8QAJxEAAgICAgICAgIDAQAAAAAAAAECEQMhBBIxQSJREzJhcQUzQhT/2gAMAwEAAhEDEQA/AIrNfSGHZV4RaF8p0QoxHIuuUR8E3/d7xbl3bK0lzT4+8Zlobpkcu/kj/SX4PFhPSFH7pfcI2i7JTf5c3z/7RL/h8sfdmjx94q2iyRweksn8KwdiB7xtPSOQfxDuH/aNfY5Yz61+So5XZ5X4pw/pWflEWi1MmHSSzjU+XvGz0js5+96RVMmX+8md6T80xoWeT+9V/b/6x2iNnaukFn/EPSM/x6z07Y7iPaODZJRFJq6/w/8ArEP2VOJutmM34Kf8YtojZaF82cn4/rwjoXnI/eQPmXYg/wCt/sT/ANYz7EgU64DmlHtE6O2E03jJP3xGl2yU/wAcC1WVH75J/oR/1jQs0n98h+Uv/rHUjgwLVL/EfCNfbEfiI7oELskr97K8JftEP2SXX9rJf+WX7x1I6w19tln7/lESrehvjHnAg2CX+8k/2I94imXcj95J/sT/ANo6kdbN3hPFWIPcYCTpj1du4xftN3hqLs/9gB/5QJnyW1k935GCRooyrOW5Jy9gHgpYr0UQBhJ/+xXtAJMtS1lAFBmRl4wesEjAWOziLz8FYov9av8AAf8A9Fe0ZBiVdCsIdDlhXrE145xkVosNFhQ2lItGYEAk04xVE4JSSSAAHLwgov6asrKcYQp2x5lNc9qHSFqCo9JSQQ4Lg/Wcdtw7mjzez2oguVKfJ8Rfl+XGDV03pMlKAUFYFlgFPqcw+R4axDL9fY2ltmjEJBVUd8Yic8CL1vkoOGX8QatKcGMWjG2DbCNlvBKlzEplEJQrCVhlOoAPRn9YvJkoUMSSOYhc6JgJxoJIOMLclycVCX5iLdksa0rlS0LUlBEwLAak9Cu05NQCCFNweH3x00uov+TewguWytPD5xyZYJjJ9nWimLHr2gx7lAMeR8YXr/6WpkLQkDEfvcOHB99NjC88Th5CRl2GDqEgafWscpso2hHT0ytC1hVMLuEhmZ3rSsErq6VrVNSlYootwDmlGygVBKYyfZk7cI5TZRtFoJjYTvT2jipQm2VOwrwiM2RA0FOEXpsVZiX4CJRJEtCcgA/ARQtEoDbwi+G8Yq2kRVnAW2oA28IUr1auW8Nt5LYHjlzhatckVIw8Spzyy+soPji2rBzZWuJAKHO59W9GhhsN3YlDBSvHKA1zJaWAGZy+HJ65Q39G8IJxZgU9IiXkleC4LvP7uX/afeNxe6w7+UZHWQLnSC7VzEKmAjshiCWHVjtDzFeY2hZusljiIyr3b8q04x6Mq7jNs60OO0khzlXePO13XMlJIKVVNQUmgBrQ/nlpA1tUFui3JlgHHXCDTnx2y8oMWu9wqSA5L0qGyb3EDrttxlkj7pzB+cELOQoKE0EJWp2AIJAZ2PeK8t4q16DJ0rGG4by6xKQr4snaniNW3aBK7emfPUUpHZJCS2YyxE6u1OEc2ayplyZrzlDskJVRnYt2c8Tdli8cdG7WyShmOaTwyL97R20ikEpSCEmV1UzE7gp7blmToQ9MQOXhR4YpE5MzCFpUCog42YY0/CrhiBZzrSsLdtQoEKCcSkioFaCtNjwinZL2C1hSkuRQJehelTtodmMO4s2kgGTE7Z6EgBaSgtiQW78weRHz2hF/8g9G0KSiYSAtBALZlCqN3EuO/eCqb6KVJCASqgDMAQa4Wr2XLhy711gJ00vXEtAY4iXY0bCCCDxqKQabTg2Bj+wEsN2ycJJdOEtq76xSt0gyVhSDiTmCMwc/zgtd1q7JyBcLBZQLhqA5PtHVsCFshCcAGpYlzow0514RnxTbHZSio7Gy6LzxWZC5igCdSani2scr6QoGQKvL1hLtlvwNVW3hxVSkD024qPOjk4n5M0MxxL2KOf0PczpQGPZHeoe0Vj0hQRkaDgfaFlISKqLcSyfARYlKQdXfWvrE/jid2YfkXqlZYPwyiC33qE0GfOnj8oClI2wsMwMzA+dn2i/f8ohYlZPdkk28FLWfvaVy7hEM5BSn4lA50CfR3yiSw2bUP9fo3fElplmukWk60VWypdU5ysEDF8VOIZ25iD1iWxB8YUArAvEBka+hENtlLpcCh084XmvYWIZTbC2cZAoTeEagJccLPasEsr2D+HzeF+39KAqgSks5cuAP5WqryEQz5qpiQQtQBqQ/ZPOAVms6lHCAc2NPV4JFIrJOyezoSsbN3U08oa7FYETMCQlsNSXObMBuWD+MUbPd8tKPhdRzJ9ovXeooOYAMDbGIqvJR6U2JeNEsJUpP3SwYrL4g/AAMOJjno7Y1doYC+RpVJGh2i/JWq0zhhUwlqJSdsgTxyh1um70JRiqCak7mCrFYJ5+vhC3brOZVmRnjWqpAdqVPIQAsfRwlK3JAOT1JDa8wXhy6b3qJUjc1AatTQPtvAe77clacQNWD7UpEZF1ei+KXaOxZtFgUMIM1ZIoHLhxuDRm+cSW1SZyUiYhRKaBSGfYZnuyOkF70s4FfumoPGKdxWQzZp1SnIDj7u3J4Lhc5Pr6KZoxirOrm6OSqLUJhcsB2VDl2WxHehhyslySg4HZbNIangHER2SSMWHPRRFP6RsnfeDKZKcNGDZFIZjuIf69VSErt2D7RcSWpXgqvn+sBLX0SlVeWlzsMB7lJoe8Q2pmVwqz02PL2jVoQCGMQjjza0dEJQJKZbEZs4UOJBOXKKU+wmWcVFDJwPXaPQpsoGhzGRGY5QvX5dx1B/nQH/uR8we6LOCZ10J09dC1c4ryLsK+0WSkZk/WcMlmugK+GZLJ5MfAxZT0aU7qIPn4aCBuEibRR+w4EAJrR/HU7QCtis+UN15SsKG7L0FVagfhHhUwm24s8JSVSDLwBZlmBV3j1hukLACfDy9oVSrP6zBg5dk/FLB1GfMU9PWKzsmIwJsqWEZAw3ly+u+MgRcglJmSVBE2mL4SKg8jvwgh9uQMoN3elMxBQsYklnBryI2MU71sUqSZcqVKGJRclySBkA5OZPpBEuzIc+qByLxeiXPL3iS7hjW80HCPujXmduEUFdmexcZEjLPhB4SwDiTESXUJCTkRWFUyVMUtA7JVkzAByX5hzRoYpfSEpBcsBUsAwGdeOsDO1h7LcYVukN+KW8mWohAoo/iVqKZJGXEwfE3N0gGWKhtlW++k/XzmJKk5pZ2D6NqeMX7jt2CYH+E0PB4VVSEmu7F9ikuRzZzDDZUJYEqJ33/OIzQ6svgnaGa8FslSTlVueYgpdcn7LZRT9osOeDwCsazPnYf8ATBC1HlkIYLYsBBmKyNG9AN9oa4mGl2YPkTTdIr3ZaSFBzUksNVHYQ22SXhFczUwpXLNSJmPNbM+iE/hHdmdXhlkz3qxL61bx1hnIhZF2bLxBu8cDoREFitgWFJIAWksR845nXgmXRVVHJIzf5RELuWpfWleBeiUAEAfxfi8oHWixNNsj1EVFyTFkXgsHCUpUf4SX/tq3jAq/r9RKlqUrI0YjXYFJcngIjtXklJt0jVruhKj2ktq5FO85QMm2uQgEJUSXaiSoEeXjCdbr1VaJmIhkj4U5txOfaP5RPImkAvnoYRy8mX/JqYeFH/t7+ie+L0xKGE4hwGFj/LvC5eE3OD06UFHYjX34Qu3sCCQfoc4Fjmp/2Bz4JYt+gSZvxcxBS5J/ZUOP5fKAqZo7X1pFm77bhXwUPP8AV4NONoVi9jBijIpEneMgFBrHCz3mEUSHO+be8WLvBXNK1VIq53NB4Z/0wtWBydie6msH5FtSlFB2e0oVPaCRVXI0SP5jDSxpCLm5MBT55WpSlVJPpp3CGG5pyCkP3wo9YS5JJOZPE1MSy71EsFRyZ4FKDl4HYSUfI1Wm++okKIAx1CRpiNB4Z90JsmSAhnc7n5xBaL1m2gslASgVNXPAqOmeXrBKy2Aykhc6qlfBLHxE6FR+6PqkanDwdI/JbEuTm7vRQlSVL+FLCr7cWJ1g7Iu9MlGKaXyZIzVwAOQ4nuEWVzRZ0jGOsnKbAgZA6ZaA6/rENnWv7Unre0wC1qcBI2PIaAZmGZYYN2wUcklpDVdUhkgkBDjEvYAB2rsIrXraROWAFJShO5anLU7+G8A746YBxKlBw9Q7E/xKoWAzCczwaB939JpiVlAloTWpqo83o75wtkz44PY3j42XIrih2sNmAIdRW2iEkj+40EFpl5qWMIOAZdntK8RQQmi8ZqmJViCT8O42q7GClmnpWHBKxsokseANBCU+fD0rHV/jciXy0XkzpcskqIG5UcSvD9YqXj/5Ds0rsvMmK2CSz81YU+sc2y0kJ7DDgA3pCzecqbNcYQonhC0uc5PwNY/8ZGrkw3M6fqW6USky07rOI96EgDxUYFT3nTMc1RKmo9GGwAokcBAW0WKfZw60fs9wcWHyyjuy2sL1B2L+R2MAnOc/LsdxYceP9VTDKrGgfd9YqKfFsExWN5qDg/Riez2xKZZJpvrygeyzrdHdnViUUn6EV70u7rJZDhqsRoe6ILRaFLyoNt+cX7KhkM+WXqTEtOLsonHJFpnn/UFCykioNfA/KLFls+MtoKnl+sMF/wB34gJg+JIILapY+mfjASxzGdtx8ofhPvGzCz4ninQZTYS36Rkc9rbyjIjqU2WDaSUhINSASeD5eMEJJJkz1aYAkaZ6DygNLSSsMefKCk5Ck2dKCMyHO5zNO6GX4FIrZBZEb90Ub2s+OchLslnLUcu3i2vGC1ml9j5QG6RLASAACtXw8AMz6D9IHiklNNjWSNxosWe9RKIJSwT/AJachi3L5njGSL5VjMxXbmH4dEpG2UCLBdxBxrJKjvoPeClnkgOdgW5xovkP0hRYPtkiL3UJhXVcxsyMhphdqZxzOtMxaELKiynBqXBG22sR3sgy5svYywPA09YnloJs6m+6SqAZss5RdaGuPjipq9guUjBMSsaGvJ6wcnSg4WPofl7QFlKxVEHruTjlmWc2LRi5WemwpFyy2gRYE4g4k568YXJaly1YSHbeD1itQV92sLyjQ3GSkgrLvFKqKo+vvFhMg6MY4kopkBEU+0FOoMDK1vRJaHaozoxgHfN1pZ0hlS6kjcmmXjBMXgUgqUqgDnSgrARdoUtOEZq7ajs5oPCndBIv2ijV6YIm2ivaFfIn5GIlTy9chkOPGJbTJCyQ3ZFP6tYry7IUK/h1HDcesMqmhamnS8BS75alKCQ9d9BrBwsCydBly1gdd1pEsnEWcZjPw0yiyZqFP2i7hiRnofKAtsJ1rwZMSCPGnDWFaZd5lrWCaO44ihENpk4Q+YijeV1rmqSUDIB3/mf0g2GVOhHm47hf0BcR4eMZDbLu8MOzoNfyjIc0YtC7Y00rr6a+ME7yWyEJNSTiPAMw+Z8Io2JI+JQyyG8R221k9olyVZ+20ErQGL+VhKSvs/Q4wCslnMyeqb8QQopbXCKUHie+C1nndmBV2WGamcpUkKWHdgCdasR6xXH5GpBK0WBqpLpORESpu4pSBqoikELBNYlQSThrMlkVG5A9R3xbXY8ZTMQXQSDyHjB7IoDdILODgfiPSNXIgFK07iLHSMskE5VirckzDNTWiohskEIsuBZGTHyNR9cIIyKEEaRL0ikiXPJ+6CyuCVVSe4kiKHXD7pCk8NO6M3NF9jd4uVOH8jBapQmoE1OYIxeVY4syQkk0p9CBtgvEyy4qNRuNYMrnS5qHltnUaiFGmjQi0dS7eSGjSl5mKk9YQMRLDcxSm2/rOyioOZ34cohKyW0jdqtiVuH/AGaarO/CKtit6lHClQGJzlTLfWjQSkXSG7fMJFAONMzG19g9mo2PvnF04+Abi27Bq5GEMPo5xT6xWJ84NC0AiobziGfY0qS4Ux4iLqVFHH6BCbWQplfCcj7wTskxOIFRZtGgdaLIoO9RwiOz24Sz23Pm/wCcXrstAbcXvwPCZjJJShw2p05B4HWq0hFcOWYoW01zaKFivlaihIoFUDKanhnFq9bOtLYwcLZu/mAD4jviqi09gskoTi0iob/Rt/sT7xkC/wDDTphbnG4cuJj/AI5hGbaAzUoPaKSpgOvLv9YGy7YuaoIlAqWckoDkgM9M4PWXolbFo/y8I2UoPh5AwdtIUhjbeiOxWoLV1aUlTO6QWf8AmWfhTyqY9CuadaJcv/KkhGiEuP8AcHr3RTuHobKs6QoJUtRrjJeo/hYN3PBvrR36EQnLM4vXg18WGDjvbBt8WJNo/aSiZc9A1+IbBTUWl9YWbvvJKlKFJM8KwqSS0tasyNgSIY5s7/5EtQzdSVcil/At4gwidKSlUycoD8HeRiD+kN45942K58f45Ugz0iV1stSMJRNAco34p3HKFSx3gUnCpwU5aZQOXf0w4UqWVYfhfMcAc+6Op9rKvjT2tC/aHvBaFu1jrfqwvqJp+CbL6pZ4g09YTLdYjKXgNCNcnEMNxLM6QuzH4viQ9GWPkfnGIsH2yQz4Z0stXPiCBX9IFONjWGdMACXkQS/MxNJnrfKu7xJabknSPjHZ0VmkvsoZd8RgqFSKfWsKOjViGrBdxmMpZJHi0MVkssoJokU117zAC5rySCAaA0rufWDalhPtCkrsfik1osTJSHGYinaxLGbwPvS/cAYB1Gg5xSu6712mZ+0JSnNTbRCh7ZDlTpbClmQJhPVoUoDMlQSkczGkSZhyQOZUfaDUmWycKRhliiEjh94+0a68ZZ8o6ytsWbZImh+yDTQl/MQFtc8Gik1hztk96AEH6rC9feEoUH7WYO5HoYJjluimRXGync93qUxBGHF2Rrz5PDPa1Hqwl6AU5wFu2eJSHcFVO4covC8AvMVg8rbM1UB5loUCRTMxkWZmJzz+tI1E2Ap/YTsN/wDWBQsshsIFUJA5inaV4aww2C9ZwR2gRSrgj1gR2LOuRZJSk4k9tcwJdQQ3axAak6PqDpUvPvJHVrOIkJUBiqMQIGQJPaBORpSOnt6Ig6Qeuu1gyys5hgANGhZvbpWhRUqWcijLVRxAtzSAe6KXSu/fsspMqUSVTQSXIYIyJp97Rn3Mee2681kgA4UjIJ9TueMWWFzRZZ4Ynfs9Ast/YzML1CMXKigP+R8IWr4JIWBqEnuB/MRF0MW6rQVH/T15mJbRLM2YAk8zoAfWGscFBULZsv5ZdqBt1XQZiwkVORO3Ae8Odl6GFA+EOe+vGJ+j8vqmTIkKmqA7RAy5k0fhBtN/lJwzpK0cSCGizBxVCnbbAuzTELKWqA+kGDdiVq+0SqLLYtidjz3hhttllzpRB7SVBj9aQvXNikzFSZhzyJ1H3Vc9DyjiyCdhnpmDCR2VUIOi9RyML1t6GhCz1aynF8O2LZXA76HfKDNvlmWesGtFjJxvzEWZyxMRx+ilUJciPX5I0+Jkv4s86l21QUUqSkqBIIUwUCN94vy7c+JSsQIBNeA3yjvpLYwVCeB8QwrDfeGvl5cYDyrOMJ5PwgNKSsfTlF0RSlFa8Rz0h9umzFEsJapqrntCb0fUnGkn7va79BDvNtokoANZi600EUyvdE4k+t/ZYWwo7nKmXGIgzjDn48Yy75hWzimn1vF0WTWAovN1oGWhLjjClfUnUj4S55fTHuhpvKYJaqkh+HZ5PoYHXldpmIJlh+ye8tBIOpWUkrg0b6E2OzTSevArkTkBo3F4rdJLJ9mngS1Ypau0gu+VCH4H1gbc1tXKZSc9Hf5Vr3QxTrDOvAJEtCUqSylOWSl6GpqXzbPTSNFxVHnVkakKCrUsknEBwjI9xsdwykS0IwoOFKUvgTVgA+UZEdDvynz/AHXfc+TOM4KUVqzU7Gu52+tIsJvSctK+02MklqM5emwgbJXSkE7LKJAyHE074NLqLpy9HdtQpcsLUXUn/jqPnAaZNhntKkpQEpLk5wF/w4MS5YbbCJxstNGdH7ZgVMS4HWJwgnIV9WeG647IFKwpFBUk/eO31pCH1DlhV8u/KPUuj13GTJShRq3afcwVpERGe5ZASKM+Z8YPzJSVJ7SQe6sBbolj9YKzJpDNEUggAvS6jZwqbJUcADqQrbYd0Cr7SFyxMTmlImDlqPIjuhit09SkqQpmUCPGkL06SeoIGjjuUGbx9YhkosSpomygd/kPmIrWeiP5Sx5aRU6Jzv2ZlnTLu+iO6CfU1UnRQ8/eKZI9o0ExT6yUgHbCFFcs5TE4hzy9Q8LPUFEpb7H0gxbQQmWVZomKln1Hp5xUvIgIWOHrGWk46PRWpK0RdF5IMyuSankBF2027rFKX+IsP5RQe/fAy71lMpbag+H6RYu9HbQOUdNbbJx6SHe5JX7MPBNSYrWBgmLZUCIFHaAZX8gZaZSSlTgEZkbwqqnLlLKpdEg/A7iG60JqYW73QkEqBBHoaxCCwaBVot8hbkvLW7lOhOrUpDj0H6X2UqFkSAhZ7SVOSJitUuQO2AHA2yyIjyu8i4IA5mKllOGYk7LQx7wH5gsY08UdeTF5aim6R9O4D9NGo6ROoOXCMg3UzbPnGwTV9XmQ1BlUNxidcyY3xK8oNGUk17D69o+0VJ05IBohucAu3Ye6VAO0IU9TFhf/APO+4Aji12pwwCa6B/eO5E1OBCV/CRnxBhqGkCu2FeilzpKhNNWFNgd+cPVllVHOAFxJSlGFLQyXcjtHl6xNl0g5ZJbDj9ZxbABEV0kgR3Lmk5xJJRvZHZcaQITJeVNrp6Vg1eIccxAuzq+IbxzOQr3PMwTf628aj5+MM1oSQQfKE9cxpihyPgfoQ22U45QLufpohHIV+mqcKJhGSgmb/UggH/bh8IX7RbMcoHdoZeloKpah+EHwIY+APlCPdlpzQeYhLJCnZq8fNpRf9Bix/wCU3COrHPwzEHlEdlSQVDQjziNqA7Qs1dmlekPxvDBhbUQQl20EaQAkDrJKCM8NYjs89SS300LU0WcVIPTFvygdbLMmYlSVAHY7RNKtLj6zjpQcGJiCfxEW23b1aiFZCvtAiYEJmV0TiPccXyh2vmyBSCTmmvdtCRZk4pjkfGCPLLwjR4+3Znc6S6pfZ9IS1ApBrUCNx4pYP/KVqkypcoIQrq0JQ5zOEBLniWjIcox9BcXQhsh4RUn3YkZAQdLgRUnAkEn1jPTdjDWjz+1yQlSWGofxb5xysOhacsJChyP15xcvJDlt2rlA9U0uf5GPy84fg9C/suXPeykEJrsGzA9ocbD0ww5kPxplzhGumW8xPfDdd13Bb0qogfXjC2XP0kavH4ayQ7XQ02HpehY7Tf0l4IpvVBZlQGHQKUQFE+FD3HSBl/dGpllCVyVmYglilTOnZlDN+MTDkX5B5ONX6ux2mHGgmlBpAOWoiYQda+EK93dIpiFJUkul68tQQfSGeeQohQyz8atDNijFa8UMtJ4keMGLltv7E/w/p8oF3ujsPsXjV2zQlfBQ/L2jkVLtsmhQPGkeaz5RRMUMilR/Lyj0ZSHH19ZwmdIbO08n8QB7xQ+g8YrMPiey1d9qCkvkqMTkecB5MwoLiCclYNRkYRlGto28eTsqY4XCv/444OI2R9ecVej039kocfWLgVCjDXs6kqY84upV6QPmHXb6MSyJ1IhFJKyW0IpCJMs/VzcJ+7M8lBxD0tdDClf6O3xIHiD+cOcaVSoz+ZG4X9AGfJ7aqan1jUWZqRiPMxkaNmPR6dKyOjivyipPlnQZMz6d+mkXpJy74jmJoQe/ns0Z4cS72s1AeA+uUALWiGa926p6ZJpxML9pMMxegEvJ1dhZX9JPpHoNxS2KONY8+sy+3zSr0j0G7FYZiEvkBCOf9j0XE/1UO8pDoiKZWWQdImkzexFOYpyobpPpFbpCyTs806XWVNnmqmJyUpyOdXgncl7JKUpUafdPygV03tBXITuktCzYLyMtQB+FTPwO8N8eT6guXi+Vj9e8rsqHBxAayr7Nc0nyiZNuJRgUXDZ6iKkgFK6lwryMNGeGkTXEAOllndCVj7pbuP5tBKRMo2oP15RDbpQmIUg/eBD7HQ+MTJWi0HTFGWhxFmyqKS2hiCzg5HMUPOJTCcvo18fhMb+jKnxiCE1ABIEAui07ttuIPWreEpqmOfyQqaI5SmJHfEKJ3aqRSscz54DF8oqkdJpeS8tbByYUryt4XaML5Av5e0WbbehIKU5bwuSnE7Ecn9afOHePCnbMrlZrVIN/YlmvVqPFj7RuHC71PKllz8CfQRkN/kM7qEpCgfPu+qRHaZjHLIHLKN2eZk5zz/WKdpmMD3vxpCiLsWb7V+y8PUUELi51IP34r9l4esLqAzmGI+AMvJqZMIUDtHoNz2tMwS1JrRLtu1fSPOVK5Qe6KT6H+Yen5QLNj7RHeLypQlTPY0qIl5RVTOqDGpE8mQCFMpmD1HeD8mgNZ76SZglr7EwVw710OvKFJRfoehkTbvQqdLJLFY4vCbONEmHfphbEJmLBPafLgwZ9oSbSOy4yeD4E0tncjLCXh+gjd16/ClRAIoknIj8J+R4wSnrJIqxFWPy3hXwUrvF2y3kpCcJZaRkDpwBhxGVkcUxhRNZSVDJVDzGUXppccYA3TbBMKkMBsNqe4gpY5+NLmhS792cGW0DTBd6SAlZWB8Rc84p4gaQZtknGltsoX5tM4XnANDPKD/gOXDMwzUvvDNa5oAJOQdzkGjz+x3gUKBbE2jt5xdtt8LnirAA0SPqsKSwNsf8A/dHrryEP8USuYyR2dzr3aQMt8shfaL7E1p+UVEzimojmZbCuhakFjjUfAhLPKb+TLpm0aGHo+lKpOFSQcwXDukmFyXKUoOA/KCV1WlSJqAUkJdjyIOfe0Q0FbtDaKUAAAoOUaiviH0YyKbAlzrVBnbWKlpKmIfejcIZBYUtltHE2zp7QAHhplF6aK2mI8+wKXRqZnWsQG50saCHldmSXpQZxDbrsT1bgaPHWzqR5rbrMEuwEEOitlK1AJFA5J4/pEd6o7ZSmp9IYuhbywXHKLSfxovii+1jQtZTKDCuUIXSKaJs8ljQYS+4Lw93lbGQBklnc6AQmXdZBPUo51xdxNHgUPIbN+tAFdjBBLePuY6RYEk5Q4I6OhqN4UiZFzJFc4K5CiiKsi4QquGLZ6OoZ8IPdrDQiQzBhnFoopkPDi0R2ZKSPPLVc6pJxoGVR7cjFyzLCk9bLHaHxo3GR/qENs+wpUCCl3oYRrfJXZJ+MB0vUQfFP0yklQTlspOJFRru/GK6LChS+0WB12MTY8Y66SwJzGj7H3iSVaUTKKGBflDDjZxArokSypagoV4+YjuV0UWnMAk1p5xclS1S3IOE7g0PvFyTe01LYgFBt2J9QYBLC/RKaAFo6PLBcJO3hAS9romS6kNrlHo1ivdM4thKSPDxEc3jZRMBDOIDuJPkQLgt+FTaH1g3NWCYXrysBkTyKsaiL6bZhqr4TUHTZjtHSju0Hxz1TLP2uaKYzGRz2tEhv5h7RkVonR6jIljKrRHaUCu/17RMFslxnEItBObV9ouxdGp0ugyq3tHdtkYk4QakNyekQTbQTgyjiba1BRZohI6zzy61pxqxDtByp3oz4nbJqDKsHBfIQENLcrDJSPiJOrD00Ea6QXaiYsLNFZEhqjOrgvFOdYgUGY5ChkzBsnyEDlGxmGSoha32kTJOCYWUEgMPxGuE82aCljsSZSAlKAkd1TAS4bP1pBmKUrCXAJcA5bQ1T1lKXEWggeWVuit1oyZhXUbxpafWJErdLkA844whnb6pFwJiEOYkMvs+bREkUGdSdYz7QoDOOOJ5CWrTl3RVvK6ET5ZQrV65F9POMFqLaViRNqLaa+hiSp5hPuu02WapCXY5EAMQa0dx3GLNmkWicwUkZ/GQxA7oe7ROxEOAXHsYrKmNlu3pF/wAr8E9SndtyzEZzcSdmave7aRbVdqHYgNnU/XCI/tqipojmzy/d84o5yZKRcCkgEBgOFIg+0jFnQxSmzak0eIVWk8IqSXLdd8uenCoONP10gMeji6gT+yc/2YKiMmJxBzxaCHXlhllGkWgkHlE2SmCh0cIp15/tHvG4tgncxkd2OtH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1219200"/>
            <a:ext cx="1695450" cy="2552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9210675" y="6229460"/>
            <a:ext cx="228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hr-HR" sz="4000" dirty="0" smtClean="0">
              <a:solidFill>
                <a:srgbClr val="000000"/>
              </a:solidFill>
            </a:endParaRPr>
          </a:p>
          <a:p>
            <a:pPr lvl="0" algn="ctr"/>
            <a:r>
              <a:rPr lang="hr-HR" sz="3600" b="1" i="1" dirty="0" smtClean="0">
                <a:solidFill>
                  <a:srgbClr val="333399">
                    <a:lumMod val="60000"/>
                    <a:lumOff val="40000"/>
                  </a:srgbClr>
                </a:solidFill>
              </a:rPr>
              <a:t>             Ez 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0" y="1"/>
            <a:ext cx="413995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800" b="1" dirty="0" smtClean="0"/>
              <a:t>„</a:t>
            </a:r>
            <a:r>
              <a:rPr lang="vi-VN" sz="4000" b="1" dirty="0" smtClean="0"/>
              <a:t>A vama, ovce moje, ovako govori Gospodin Bog: ’Evo me da sudim između ovce i ovce, između ovnova i jaraca!’« </a:t>
            </a:r>
            <a:r>
              <a:rPr lang="hr-HR" sz="3800" b="1" dirty="0" smtClean="0"/>
              <a:t> </a:t>
            </a:r>
          </a:p>
          <a:p>
            <a:pPr algn="ctr"/>
            <a:endParaRPr lang="hr-HR" sz="24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Ez 34, 11-12.15-17</a:t>
            </a:r>
          </a:p>
          <a:p>
            <a:pPr algn="ctr"/>
            <a:endParaRPr lang="hr-HR" sz="3800" b="1" dirty="0"/>
          </a:p>
        </p:txBody>
      </p:sp>
      <p:sp>
        <p:nvSpPr>
          <p:cNvPr id="40962" name="AutoShape 2" descr="data:image/jpeg;base64,/9j/4AAQSkZJRgABAQAAAQABAAD/2wCEAAkGBxMTEhUUExQVFhUXFxoVFxcXGBgdHBQUFxwcFxcXFBcaHSggGBolHBcXITEhJSkrLi4uFx8zODMsNygtLisBCgoKDg0OGhAQGywkHBwsLCwsLCwsLCwsLCwsLCwsLCwsLCwsLCwsLCwsLCwsLCwsLCwsLCwsLCwsLCwsLCwsLP/AABEIAMMBAwMBIgACEQEDEQH/xAAbAAACAgMBAAAAAAAAAAAAAAAEBQMGAAECB//EAEwQAAECBAIFBQsICQQCAwEAAAECEQADBCESMQVBUWHwBiIycZETQnKBkqGxssHR0gcUI1JiY5PhJDRDU3OCwuLxFTN0ohZkVNPjF//EABkBAAMBAQEAAAAAAAAAAAAAAAECAwAEBf/EACQRAQEAAgEEAgMBAQEAAAAAAAABAhESAyExUTJBEyJxkYFC/9oADAMBAAIRAxEAPwAehCCiaubOmoCF4RgY9IBrM+fpgY6QlAlqqfr/AGf5Qq0jUKTKngH9rL1mE8qYo6z2mOOYzjK6rleVi1zNNBItVTvwvyiWj5RKOVVP/C6t0VKqmFo4pKsp4O6NMZrw18vSqDlOcjVz/wAEb9qYlqdMYr/O6n8IfDFC0dWuWPt3xbqNIKS4GRgTCb8Dda2nRXS1Z1VU/wDD/tjJfclZ1VT+H/bCuYoBZbfBaL5RWYY+icr7R1S5ALCpqfw/7YyTKplFzUVPkf2wur5JxE8ZxJRpMNOnj6LzvtZKegpSP1iq8g/DDKl0XS//ACKryVfDCShXx2RYaMZcbYedPH0Fzy9jJOiabVUVXkq+CC5WjpIyqKrsV/8AXHMiDEQ86OF+oncsvbXcEM3zmo8n/wDOIFaKknOoqf8At8EFRjwfwdP1P8Dll7L1aApj+2qf+3wRGrkzSHOdU/8Af4IZ4o28b8OHoeeXsoPJSjP7Wp7V/BHCeSFEMplSPGv4IdPGQfw4em55e6UDkvSfvan/AL/BHX/j9KP21T/3+CGscrjfhw9Nzy90om6Pp05VFUP5VfBC2bWCW+GrqvHKB9KId1SYRVsoX41RHLpYeoaZX2CqNNk51dR+CB/TANNXhamNXUtb9l/bHFXKaIaVISXiNwxn0rNmFb3FI/Wqn8Pr+zuhDOr5Tt85qPw/ygnSKicieHhFNkNC6no02Iqa6U36zP8Aw/yiWirpZF6if4pf5QhVJJVeD0SwEw2sfTS5ezhddLS36TUM/wC71a9UGDScsoJl1NQVJSVEFKQLB2cjcYq6asKsW7IkpFv3VvqK9VcbjPRblfa01FSskHEq6EE3OZQCdcZEU7vfAl+omNRGRQuXokzKeesfvpYy6t++Fv8Ap5TbZxtiy0dbhpJ6fv0elO+E9RVhzx7YNvaG13pVUSbQtXLYw1qpzwvNzDYly0koxfjfFhpq4gYfd1bIr8tTQyouceNoh9XyTc8DsLl4ZU9hAiJcHSmhoVHNlvEsmTG8QeOsd4pjC2iqdDQ7opnHbCKWqDqWe0UhFjkzInE+Ecqq44MEJquODB5BoyXUxEqq44ELZ1TxwYEVV7+O2NyHR6KnjgRJLnxXhWccGCaer44MDk2lgTNiQTIUy6njgxOKiGmRdGGOI1zIDNTEMyq44MHk2ktTNhNVzInnVEL5ynieVPIXVSrwuKiDDWoQBeFqjitEMlJUK1iBJ5iaeG1xAVOIXRtg5rQJOmRNM1wvm5xpG2jTJJNoc6BoSRN8BXqL3wJo5nvxcRYtDKAE3wD6q4XLKzsaY7FTu98CX6iY1G53e+BL9RMZE4JYV/Qzx99L9kLJxhitB7jPP30v2QrmIMGY09s2CqVwOFF4KVJPDxgkxfCac+eW6yVDnRstr8aoXokRY9E0pbI9h3boewu2YCTHSpREHqThEQEvG8NrbiSIkJjtMm0RTQ0HnG41LLXE4mQv7qNsTInWgXNuI9E+JRUwuE0RwudA5G4jp1TxwIDm1BiCdUb4g7tBlLRqamC5NVCJcxzEsqfGuTSLPIqeOBBAq+OBFZRV8cGCE1MDkPE6XV8cCBplZxwIVTKgwMuq2xrk3E7RUvEdTPaEoq+Le+NTal4TlT8YPm1II490BVEzDlAkya0BzJ14OtkETSTcxyFaoiVOeJZUotAyNjEOAPHKqIZ8emJVymIgtKObE7lYeYbJZkpsoN0PPLTfAPqriGokk5D0xPoelP0rg9BWo/VXug65NLxPJ3e+BL9RMajJ/e+BL9RMZE4Lugo8VLPP/sI2fZgGo0fxaLlyVpcVBN31A26lJETTtGbvTHZhhvGfxDPL9r/Xm66Li0dStG4uBF4naJ3Hzx3TaNbb54e4klV2j0MGv7N8PqGnCBkOGgxNKRqPnibxQuh2T1slzaFplEQ9q1iE0+dC5HxYiewhfU1ERTJ3OMQzw94ipHBmF4MkrtC0KgiUqCBikteIpi3jSJrC8BT6m/8AiAMF01OVGDUUQH+IWUNfdvdBwmPDb0HHaCbTXtAyVspjDOZNASYA+bYiSYG9jpKpQiUGBijDHcmcNcYopEt4CqpUFqqQ1ogWt4fQbLiY6C43NRe0aTLgDtDNmNA8wuYL7mdhiRFKd/ngwKip5Tw0pqd+BEcinIhvRggcb4TKU+NhbPpbRxLS4hxOpyrUeyJKbRh1+2Gx6e53Lep3I0Ut/wDEONFaOcTLDoHZ9VcO6bR/F4e6Io+nvSdv1VD2xXHpyJ5dS15zP73wJfqJjUbqRceAj1ExkcToXTkMP0CZ/H/rRDoyxshNyF/UF/x/60Q8j0ej8I5ep87/AEOunGz0RCqnEHRoiKaIXLlQHUiG81EKa1FuN8JYaUkrlRXqyYeOqHleOOyEFW5iFikoEXjgrMbUkiIVzoGh27UqJqcxCEuIK0fTPnbgwNDtzMXC6omXaGFfQbD5uvfCuTTHHxshdNyNtEaOJY7/AGiHncAA3ujijRgGcC1tTfPh4FNi4qERD3drQNMrXfj2QJJqOdA0bkaiWVXgeY4guRUBmiCplOX41w8hLXMtZMSAGCNHpSOOuDJspLf5g6KXokvEglRNLUEx2FDOMKIU42eiCZUncIlll4nQzxmRokjYIOp5G4RuUIZ0yOO2KYwlQyKWGMikgiTKgyWhotInail04HAhho9PS6vfA8F0HfdXvhrOwPJKzpDwUeomMjdYOd/Kj1RGR5btXTkJ+oL/AI/9aIeNCPkJ+oL/AI/9aIex6HR+EcvU+d/rRjUdGOYqRzMEKa5PHbDgiF9bbCGcqUEgbSQT6AYXIVZrZBhPVU7Dj3Rda6iwpxKSvMBkoxEvsvCaqpErAbugxEpDyZliBr1DdtaJWUZlFPqBCpucAYt0zQJLkLIuBeTPDlVw3My2mFszkrMOFQnSQFXBWKhOTWP0NsxwISY01yiWlp0BAJ2DZsG6IFTkg2t2Qz0fyZnLGFE2StgOgokZW6SREVXyTq0jEJYI3TJfndVhAylbcK6uoG3VClU8JW/X6IYztA1TFQkrUNssCY3X3MlhFerJKkrZQKTeygQewwutDO5/V6cYMOLeFACahS7+/wB8CTKRmJ488ONDUrjd+XXA0fYOXSr4f3RBUIUg/wCYtiqbjgwl0igO3GZgSgX01cx498HGrKrDjzwpmyMm9EO9F6GnqDiVMzZ8BAdhZzbbBYVQIOs+frjuonF2fzn3xPT6PmkWwC7c6bKDF2uCpxeJ5vJmoCDOUZYl2OLGlQIJYNgJeG1fQcp7AS1bYnUq0SJ0ScL90QzkZTTcZhggnVsjJ2iFpVhMyXqLhM8jnAqFxJ2AwZjQ5RLS1IAbj0wRiEAr0YtJlgqB7oHSQmcbDPF9G41WbXDTR+iFrmdzxAFyHKZrODtwNfPPIweNDnElOvjshtSTuO2INI6BmU6ApSkqDsWex8Y3RzRB+OuGnZt7P6eZByDaFdOIYSTFsSVNBlBmrq98BwXQd91e+DfAPJazpfyo9URkZWdL+VHqiMjy3aunIT9QX/H/AK0Q9hByGP6BM/5H9aIeBUeh0fhHL1Pnf67jRjUZFSMhHpKf+n0aXASBPmK8SAkE9WI9sPIrUmeZmmggfsaMl79KasFj4gO2E6nhh3K+amZKASoHCsE7FcxVknIltmUV6moUE3mkPfDgJxPsPfF7+PJosfLWUpSJeThZNzsSR484rKKcC2FxiKnB63tqyEaJJjLQ9pyAzZoWGOV+btt2R2lTBkzrjMHuySAba0ePc0D/ADckEsXOSbW3N1Z9UTql6snD6stl8vRqjCcaBlLE5H0uIMXSFrIe7sFAOGw+eFE/SM11JTMUXJDKuM8iVZdZ1NthhyZpAKiWojMKI68Iv2YvNsgOYbsbEzFBy/NDksDa7FWzsvGAAmcUF0olglJT0ADhGfODFLu9iwLwTL0lZaVJKkrGEJKisBnU4ROxCxLNbonO0cYGBOVmZ3KiNo8cRGQb6ic77DzSCC9t0C+BnkPUaEkzyEpSApTYVo+jLtfHIXzFB3shaTuMKtNyJlEe5TUsWGFQbCsWuklj4jcQ7EtvEx3g5OTmAxt1CC/mCZ6DSrZSFkiWo5y1EEpWjYAdWt97xz5TToxtqqaPqFzRhQMSi7C21nLlgLi52w9HJeXLkmbOImTMXQUpaEJDkOyR3SYMTBwAL+OBuSkj5tTLM2WDP+cYTiY9z7nibA+t8RfYobIeTU4hiUXUl1a3OoO4dWZGWvtlv9tNcuwdCZco4paSkJUFJQjCgOE5EpGNYZ+koPiygeonlaziTLKyoruMZKmGWNStWG1mfVHU+WSWYYeiD0cIyGqwwmOEJsb3c4SPrNiOFshdn3R1YeEa47uq7FKTifmgZmwyAyOe14cyVTFUs0iYpRExDOoixZw75OTCwr1G7kZlttsmJB1uNUNaZH6LUWZigl9TEWbxXhy0rJmA3UTkczncnXtJ7YHmKslz4y9rOQdgy8YghRYsAXIIA2uX1556rWjU2YkgPq1bzkO0+mCwae6G5xJDbbE3APZ5ok0OomplDF+0SSfz1dsdJdgWVvLNYlmbZzT2mNyHxoIYMsW+qMQ16s8t0AVu5fIehmtmMKh4lD2RXuTq8cpCto9DiGemdH1App3dVhSe5rLBSr6xYjVft3Ql5FLBp07iYT/0ph8VokIgyWIHkwUiKxq6gug19XvgSCqA9Lq98G+AeTVo538qPVEZGVh538qPUTGR5btWnkhNagm/8gesmGiKiKxyeqGoZw/9hHpTB0ir4vHZ07+s/jnzn7X+rEmZEgmQolVMECfFZkTiY90inckppXprSKwMWAS5QZrAJS/nBiwfOYrPyTLx1Ok5ueOoIB3BS28zdkLld6/oWalWLlgokyxk+IM7vdIBABzivCWk2J2sL5PYXz28GH3K+a02WCQGQSPGoA+YRXu6DrdgwvcuS/jt1gbYdL6SJWkFwm7Nc6i1vT6Y7M9QSRYFtWbt/ixgf5w5IKMTi97nUHJ8WcESg5SyTqABLuxB9osdhgMZclpyjUpSVuAFsGFtbPqzzhdVK5xwMpKs1XuVlRYgjd6BrhzyZkpTOcHNJ8e9/G38sLZ0hgyXwtdSwMxkxDv4289iCLE4dV2XZQJBBBSCzPiz2OIhSCFdEFg4NrG9mF9RFoxQza4PRWNhJYkahzQ3UIyaCHD85gSR9UG7+MNY7d8CmjsOVKN8RN8rlwAC25Oe6Gmi6c45V748Tgg4mN7AWa7g7YBLoS5GG7As+JwAGLEEAOfc8MNBgqmhQL88KN7jUTtLk7Ne8RHPVi2JNUysUyoJU2GpUc2YlJD2ubk9kSzZRwgJAti1vmSFObEOCC2b2cOI5nqTiqdvzlRtvScN/FGxMKQq5LG5cs4UH6si21ojgXIPhbYQGLmxazENra3iiTAnJQcBmUm3OAtkA9vR1QOrpDMAFiQRlm7PfU1s9cTSUKIBHPAZTDUrcNgbVHTiStXs980kuwBUASH2Md3muy0SgGnqkksMKFOzkNfI55QIKGaQwQvPWGGRDhwx9B264P0fIUiXU4yE/ROWUlxmcgebbXDwtLkVBsHB6TE2JS53WIbrjiaLkMk5jY7sNVicy8RGX9pzfMWdhl1Xy2xhRcWGRYJNiRrfVckeMwWbQ41XBcc7Pxm5e14yjzcocAnvmIGomxezdTXjhKSMwSNV7kGwvquY3LxYbscszcuQXLWHNe1841Zf61Cl00xKwHKFjmuzMWz1tHmnydz/AKIg6sJ8zGPU5RxShvT6RHjfI6dgmzUbFKT5K1CJ35KdP4vSZU2Ju7wklVUTCqhuR9GK6ni0E6Lqen4J2bFe6K9NqYI0VV/7ngH1VwOQaVCpzHgI9RMZHNRmnwJfqJjI891pdGzmpJ//ACJf9MTyam0LJJ/Rp/8AyJf9McSpxyjoxy/WJZT9qssioghNZxwIriKojj84mRUWhuQcTqZWNCz5DiTInL+vNJJ8/tgDSNXhlTFbEKUfEkmHvyJym0eDtWT5hG3vRM5qGHKmrWZgQphzXwguOkWOTuRuhPLnBTkXLdu0m7A3EMuVK/0kHGUnCkENzWdXOfbubxwFIJxELJN2sUhncNcF90XiFSpYCyQRnvBzINs7A7LRNLGA4k6mIy6uGiJKkvfugbCwCgXVc5Yc/baO0KlBuatm2JOROpxffsbZDAe6ArSqZhKlHmE3JNw179YhEtSrEgvYC7uc9vSZ7boccm5iMSsOLoKJBSA55utyHhAuoAUlQKsOoEuwYG5AAzOzVABhJISkgi+IgBsO5wXOs5bdsRic9gXvzmD4QS3sMZMqDzsRPNDAZO5bVnZ2G87Y6pl4lDGsAAWsbM+FSgxOYZhtgU0E0s1QJwuEuCRdlAlstdiDrhpoJaO6ozSrEBkAFFJdmGSr5s3tXrSQymISCGUCFACzHEOics73yzgigmDFJZmxJys98NvENzgGJZLYgpgCVVOX60o6n6JyfW1oH5qsKcSQwZy2QBA1XsTffHcucpK6pIIAE8BznkQeccnHjuY4TdmLmzABzkQG73IAF9oBe0Rx8lv25mVi0k9ySlJ1M2Ip2lRfNR1HONirmKDd0W5JviLZ5G75+iB0hJU6iHINwXDjcNpIjtLLIC2UOwXcA2bOOmErFz1quosS7MRkCxv1t2CG+hkMKlw7yVWsxsSx1ZnKAjRqwnEE5MMSkhrva99R6oY6DlkGYyksZKmSFBXU4D9Xihy0nEzE/wCVwTc56h74jWp7gOSDss+056hG0JXzSQ+Thtdj7PRsjRWHuk605XBDknPWRBYOsDMC5cWGTNe27VG5as+bh70Przu51+iN3VhJSM+llsFvQ++OUS7HEkDqOp2IV5+2BaMekaHnEyUOO8Td87R43Q8yunp+8mec4vbHrfJpRNNL8H2lo8l0pzNKT/4r9qREcr3/ANV6f3/xZET47+cccCABNiNc6E5LaGTqmJtGTrTPAPqrhPNqOODBmh51pvgH1Vw0pagnno+BL9RMajJ/e+BL9RMZHJF2qSQTSzz/AOxL/phdMVhU0N6CaBRz/wDkI/pheJOIud/vimPiBlO9dGaDlEqTEC0Af5jJc9s4YnhFp+1LPP3avOCPbF7+SiTh0dK34j5zHnfKyq/Q5oGsJHlLSPbHp/IVOCgpx9gHyrxSfSXUJuU00CoUCb83IWy37n7IUS5zi2WerdvtrPbB2nJijPmkalgMb3CAyhs2QvROZ267ayNZ8b9uuLRISgqDkp1gv7SL7T2CJUTTZmAbb0idVuLwGJmbkFhe7uGALub2iQKzZ1ZnKwLFh5j2Rtho/wCT9ThK+di+iUWAtYjNW2+UVxNW4skgjfqzZthU3nMOdBoUETrMBKLbdZA3wlpAgM5UGYZG9xk12eztG22kodSgouXOJRbWxcJuduXVGBHPUAoqOIm4bUCOaHcl/PGLnMl3CQRZWagX71tWq8bSQbhiAQU78OFknYC/aYzCZKimZzQoFHNLK7481hk3SQXOTDOGOi6gKUjuhGLEkhQyxBTYFADN3vvvtCmWpy73I2dIsxJbXZ3OwbIlpCUrSgM2MXa/SGWsZvEep4X6c7tKnlK6k6jVEFuolxvjmZN1pwl3DDmm5GYOyx4eNd2KTUquD85a2qzMPHESqkAkkC7h9qbYVHe/YREumGc71yJql2DqIsQ7s+ZZrZjPYDujtKycjdhbWDkLeIZwLMnlxnmAdTZW83ZEkmYl+coIJyYKJIewtY5+aOqI0RKSWZKgUuAQbEDLj8obcmqkGeUgc1SVDPUG3Xzs8L5MqUQ6ppDjUjNs7JfaeqDNBSqcT0YJqlLY6mBDH7OT74cpdOnJd0qLc25CXCWAckFhm1vfEeIqtj2Zi7Ei5cv0i5jqVLSnpWIxBhsBIGvO8ZPqk3NsJCQSBdwbjP7PaYLNrSR346O3URc+mw3RHJmAF8SS5JL9EgmxLM5ffqiD5+gnDhbaW3ufd/mOAtOpIbD9XPNy7wBeg8lKhSpQsnAHuCXxYi4wl7M138Qjy/luMGlV7+5q7XHsi+8h6gdyIy55s2ThKvbFG+U5LaQSrbLR5iffEep9K9LzRWQfOIJq3jQnsm8ATqm5iDphnSUj3J835w80LToAm+Adv1VxWKCue3HpiwaGUT3V/qH1Vwd6DjsBP73wJfqJjIyf3vgS/UTGRGHR06P0Sf8A8hH9MBd2a0dCe1PPT99LPohQJ/O8ZimM7Bll3OEyiq8QTktE9PVjho5qUA3ikhLSTlComnUNqpY7Vj3RZdH8r1SZSJaZQOFIS+Mh2DPlCPS4Hckj72W99QxH0gRCFA7fPBpFplcr0qJK6SUS4LkgntKX1QVL5VyBnQyu1OWf1YqkspGs+eJMQ2nsg7pLIs55UU9v0MDqUO3oxpXKClVnTKGrpeiKziB2x0FD63mEHlQ1FtpuUtGjF9DNTjDKyU42MVRsaaoDqUl/sEdmHLIRUbfWHm9kbZO1PYY3KhqLWlNGt8NUASXHdB0XLsCQLWGZjStC4v8AbmImXBJSq7Mxw3Ybf8CKr3Mbu3/MaEprhxvB9toPKtqLijRS2KQkuLspOFR1W70p6jriSmdExLukiYmxAfnEkFjuYWhHQcpaqUw7oZidaJl33Ysx2xbtE6ap6vChQKJgIUlJLEEfVVkoZ2bxa4nne3dXp+VeqXKqkWb5w5fICzk7c8tcBCpThCkJUoFziWCCyVFB5ouAcIIBeJdIVKUfPMaQoGewQRdRdPYAz/4hPUValkkOHzbcXHX1m8TwbOd6kWtnHe3BJta+es2v44NozKUHVOTLzBQQT1MCfMLX1QnMonM9pjEyhtHiEdHKp6h4ZtGl/pphduiDqDWtr9kG0Wm6OWQWmkjKwt1XG0xWO5DaeyMVKG/ziByoaiwr0tRFT9wmG5Pe5m57/eY0nTdGlv0aY1syNX80V/AN/b+ccGWNh7fzjcqOotSOUlGA3zRfaIhPKWmALUyvKitkJ2HtjlSE7D2xuVbjD6XytQlJEuStIJ+u9+zdFc5UVomqlLYhsSblz3p98RrkAavRA1YE822s+h/ZC97e55qeDZUwNc6oXzJjlhB9RRApB+yNu+A6Gm57cZGF0fkd6J0ZrPs1GLNoqWAJg+wfVXCuWyRnqjVJVj6ViOgdn1VwKaIp/e+BL9RMZGp/e+BL9RMZEYcsNKVSZ6hl3aWPRCirpym8XTQtIJlNOTiSkmek84gWThJZyHgDSWikgt3VHlJ2n7cWxvaJ5z9qqsisIP8AmDk1ZNh7Y3N0MlrTZflJ+ODNH6GDP3VFt6N324a3RYUacmlEpBz+kGZ2JXChOl1v0R5Wfni+DQ6JicClylDNiUG92LFXXCmdyBY/7kkAn7HxQ0s0Fxu1f/1xf1E+XGv9dmfUHlRYRyBcP3WT2p+KBlciGLY5Pan4obsXRR/r8z92PL/KNHlJMH7IH+f8ocDkV95J7U/FBMrkAk9/I7U/FG7NpWVcp1v/ALQ6sf5RyeVatcn/AL/2xckfJqD30jtT8UGU/wAlqT31P2p+KGkhbHn45Wfcjyv7YlRytGuUfEse6PSUfJInbI83xRMn5IkfcceODxgKBonlAibixEIwnviGKTlrzteGErTcqWtK0zU4kkEMXuNVtUE6Z+R+dIVilzAtJfvXw+MEHzQs/wDBqgWxJH8qoW4DKO0lp6RNmqWFgBSiu9rquX6soimaRlJQVBaSEhyxBy9J98CJ5D1AtjS3gqyjj/8An88n/cDeAo+2BOnobd9y1XK1TlpYbU5v2xEeV0z92nyjF95M/JuFgS1IScyZkxHmiwH5Ipf3Hkn3w/CF28g/8sX+7T2mOv8AyeYf2aPKMetq+SGX9x2H3xAv5IUfcceONxjbeZS+Ukw/s0eVEo0+v92jyo9Am/JMka5HaPihXWfJylPfyPKGzwoWw0VQabX+7R5UYdNq+onyhDWdyJCf2knyk/FAaeSBJtMleUn4oXsOgUzS6j3iR/MI5FeVkApAa7u+72xYZXILmuZknyhs8KIZvIwouJkryk/FG3G0K+dAoT4I9EAy6sJW/X6Gg0aICUgGdLybNHxwJ/owKrTUdqNnhwNGT12mybD27OuCNB4lpml+8Ov7K4hm6CCSPpEdqfjiy8ntGCWhaitJBQe+T9QgMyi/ShTbQT+98CX6iYyNz+98CX6iY1HPFSJM4ueibnNKT7IlRN3I8hHujIyGkGjJM7Lmo/DR8MHyJ/2Zf4cv4YyMhbCnlHPt0JWX7qV8MCaQn36Mv8KX8MZGRP7AnnTzfmo/DR8MBTp32UeQj4Y3GRaQYFXM3I8hHugSZN5wsnyU+6MjI1MKRN3J8hHugiTPOxHkI90ZGRmGyKk7EeQj3Q0o6pTiyPw0fDGRkLkWmyqo4ejLy/dS/hhJU1Sr9HyEe6NRkLjShjXL+x+Gj4YEq61ZHe56kIHoEZGRXYwEusXt8w90QSKxd7+Ye6MjI2zikVat3kp90FSapX2fJT7oyMjUBkmpOxH4aPhhxo+oP1Zf4Uv4YyMiWQVJpCot0ZX4Ur4YR1E/7Mv8OX8MZGRsAgGbOP1Ufho+GBVzNyPIR7oyMimjQJUTLZI8hHuiSXNsLI8hHujIyNofoSib9lHkI90GSp32Ufho+GNxkawG589RUSTe2obGjIyMg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40964" name="Picture 4" descr="http://www.24sata.hr/image/veliki-proroci-starog-zavjeta-sto-su-oni-rekli-o-kraju-svijeta-223x335-20101252-20101230125957-f7cabe4c6aea8bd800db813c5b20aff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0"/>
            <a:ext cx="478802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ChangeArrowheads="1"/>
          </p:cNvSpPr>
          <p:nvPr/>
        </p:nvSpPr>
        <p:spPr bwMode="auto">
          <a:xfrm>
            <a:off x="381000" y="152400"/>
            <a:ext cx="8915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3" name="Pravokutnik 5"/>
          <p:cNvSpPr>
            <a:spLocks noChangeArrowheads="1"/>
          </p:cNvSpPr>
          <p:nvPr/>
        </p:nvSpPr>
        <p:spPr bwMode="auto">
          <a:xfrm>
            <a:off x="2286000" y="1444625"/>
            <a:ext cx="4572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 dirty="0"/>
              <a:t>Psalam:</a:t>
            </a:r>
          </a:p>
          <a:p>
            <a:pPr algn="ctr"/>
            <a:endParaRPr lang="hr-HR" sz="2800" dirty="0"/>
          </a:p>
          <a:p>
            <a:pPr algn="ctr"/>
            <a:endParaRPr lang="hr-HR" sz="2800" b="1" dirty="0">
              <a:latin typeface="Georgia" pitchFamily="18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-108520" y="2967335"/>
            <a:ext cx="9505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/>
              <a:t>Gospodin je pastir moj, zla se ne bojim,  jer on je sa mnom!</a:t>
            </a:r>
            <a:endParaRPr lang="haw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4514</TotalTime>
  <Words>1100</Words>
  <Application>Microsoft Office PowerPoint</Application>
  <PresentationFormat>Prikaz na zaslonu (4:3)</PresentationFormat>
  <Paragraphs>323</Paragraphs>
  <Slides>46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Naslovi slajdova</vt:lpstr>
      </vt:variant>
      <vt:variant>
        <vt:i4>46</vt:i4>
      </vt:variant>
    </vt:vector>
  </HeadingPairs>
  <TitlesOfParts>
    <vt:vector size="51" baseType="lpstr">
      <vt:lpstr>Default Design</vt:lpstr>
      <vt:lpstr>1_Default Design</vt:lpstr>
      <vt:lpstr>1_Struttura predefinita</vt:lpstr>
      <vt:lpstr>2_Default Design</vt:lpstr>
      <vt:lpstr>3_Default Design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Slajd 42</vt:lpstr>
      <vt:lpstr>Slajd 43</vt:lpstr>
      <vt:lpstr>Slajd 44</vt:lpstr>
      <vt:lpstr>Slajd 45</vt:lpstr>
      <vt:lpstr>Slajd 46</vt:lpstr>
    </vt:vector>
  </TitlesOfParts>
  <Company>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Suzi</dc:creator>
  <cp:lastModifiedBy>Tomislav</cp:lastModifiedBy>
  <cp:revision>478</cp:revision>
  <dcterms:created xsi:type="dcterms:W3CDTF">2008-09-20T17:04:31Z</dcterms:created>
  <dcterms:modified xsi:type="dcterms:W3CDTF">2014-11-23T11:57:02Z</dcterms:modified>
</cp:coreProperties>
</file>