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5"/>
  </p:notesMasterIdLst>
  <p:sldIdLst>
    <p:sldId id="578" r:id="rId6"/>
    <p:sldId id="637" r:id="rId7"/>
    <p:sldId id="551" r:id="rId8"/>
    <p:sldId id="373" r:id="rId9"/>
    <p:sldId id="356" r:id="rId10"/>
    <p:sldId id="607" r:id="rId11"/>
    <p:sldId id="608" r:id="rId12"/>
    <p:sldId id="465" r:id="rId13"/>
    <p:sldId id="466" r:id="rId14"/>
    <p:sldId id="583" r:id="rId15"/>
    <p:sldId id="433" r:id="rId16"/>
    <p:sldId id="574" r:id="rId17"/>
    <p:sldId id="329" r:id="rId18"/>
    <p:sldId id="539" r:id="rId19"/>
    <p:sldId id="449" r:id="rId20"/>
    <p:sldId id="624" r:id="rId21"/>
    <p:sldId id="425" r:id="rId22"/>
    <p:sldId id="426" r:id="rId23"/>
    <p:sldId id="376" r:id="rId24"/>
    <p:sldId id="638" r:id="rId25"/>
    <p:sldId id="639" r:id="rId26"/>
    <p:sldId id="427" r:id="rId27"/>
    <p:sldId id="527" r:id="rId28"/>
    <p:sldId id="586" r:id="rId29"/>
    <p:sldId id="436" r:id="rId30"/>
    <p:sldId id="393" r:id="rId31"/>
    <p:sldId id="437" r:id="rId32"/>
    <p:sldId id="580" r:id="rId33"/>
    <p:sldId id="428" r:id="rId34"/>
    <p:sldId id="625" r:id="rId35"/>
    <p:sldId id="435" r:id="rId36"/>
    <p:sldId id="532" r:id="rId37"/>
    <p:sldId id="595" r:id="rId38"/>
    <p:sldId id="475" r:id="rId39"/>
    <p:sldId id="429" r:id="rId40"/>
    <p:sldId id="587" r:id="rId41"/>
    <p:sldId id="394" r:id="rId42"/>
    <p:sldId id="640" r:id="rId43"/>
    <p:sldId id="641" r:id="rId44"/>
    <p:sldId id="642" r:id="rId45"/>
    <p:sldId id="619" r:id="rId46"/>
    <p:sldId id="620" r:id="rId47"/>
    <p:sldId id="594" r:id="rId48"/>
    <p:sldId id="462" r:id="rId49"/>
    <p:sldId id="645" r:id="rId50"/>
    <p:sldId id="646" r:id="rId51"/>
    <p:sldId id="647" r:id="rId52"/>
    <p:sldId id="648" r:id="rId53"/>
    <p:sldId id="623" r:id="rId5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3" autoAdjust="0"/>
    <p:restoredTop sz="93726" autoAdjust="0"/>
  </p:normalViewPr>
  <p:slideViewPr>
    <p:cSldViewPr>
      <p:cViewPr varScale="1">
        <p:scale>
          <a:sx n="85" d="100"/>
          <a:sy n="85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A9D7F5-81D1-4943-A70E-9AE483453F13}" type="datetimeFigureOut">
              <a:rPr lang="hr-HR"/>
              <a:pPr>
                <a:defRPr/>
              </a:pPr>
              <a:t>14.11.2014.</a:t>
            </a:fld>
            <a:endParaRPr lang="hr-H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3CE53-2748-4F28-91B7-11C94B648E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CE53-2748-4F28-91B7-11C94B648E17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r-Latn-CS" dirty="0" smtClean="0">
              <a:latin typeface="Georgia" pitchFamily="18" charset="0"/>
            </a:endParaRPr>
          </a:p>
        </p:txBody>
      </p:sp>
      <p:sp>
        <p:nvSpPr>
          <p:cNvPr id="706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1A88-0C06-4EBF-BA41-4765B7F49BBA}" type="slidenum">
              <a:rPr lang="hr-HR" smtClean="0"/>
              <a:pPr/>
              <a:t>13</a:t>
            </a:fld>
            <a:endParaRPr lang="hr-H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A525-0F75-4B8D-80F1-54D112E905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300-A9A7-487B-8568-EA6986746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8C9-1467-4CAA-84C6-BBA2CA7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F6B-A83F-4843-8BF2-BE77A4EB8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6CCE-10FC-455A-8620-FF8D9FDF43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8DE0-325D-494E-A762-F266766658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3374-D409-4DF7-8397-63E693B45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B755-B1A4-4AAE-B8D0-F46A47F45B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BA3D-09B6-4713-9949-9F53F2209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6B2-8BFD-48A5-93C6-106D729586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586B-14F4-40EC-A4CE-160AD2497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34E3-2B96-47FF-A145-326012AAF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CBA-C808-4908-AD01-82AA5D3223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764-986A-420B-9DBF-194026202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D05C-38C3-4ECB-9628-CF7880A17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EAA-DF34-417A-8DD0-06F965BC7919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A6B4-BA18-4114-88AC-31DD617E0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505-6F34-40F0-AFCD-87CC5581D024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DE9-A8F7-48E0-B0BD-761D57EDE4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1C6-0D7B-4C62-AFA9-92FACF142CF0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66-9D6D-43AC-8A52-E7B30E9232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B0F8-8401-4000-8D93-3A0450270C95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904A-EEB7-45C5-9D40-4F95CCEDE1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CAB-F727-4D75-A376-27C7FBF666E9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133-32D3-4DAA-B85C-EFBE3C94B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6B5-D5EC-4601-90B6-AF383B3177F5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3566-A72C-4004-BD2D-D9F3AED8E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5565-556C-4089-89A2-98B0A8EBD0A0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C13-AEEC-479A-BE0C-9A484FE423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51-F30B-473E-876C-9358F7768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FB9D-7A4C-4E04-A2B5-3E4C6B526C14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837E-BC06-49EF-B13F-96BF0FE12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47A1-FC57-41E3-9F23-A7C300A07441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7827-F64F-42D5-A088-156C6A2182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8573-B10F-4209-AAFF-3D4B45C3DA3A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32E-7007-4838-9B27-13A596EDFE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A984-655D-48A2-ADDC-81A7ED3A43D1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1D7-B518-4313-8BC3-E1509B90B3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03E-4953-49D4-ABDD-3DCB2AFBB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C768-1858-42CA-A6D6-E96F1CDE9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50F-FA35-4E4D-B4B8-AD628E3F9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3D1-8BA6-4A6A-B1BF-8301956BD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767-67AD-4E18-B826-65D8E7073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4F9C-15F8-408F-B19F-4FDAD992AB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3E2-948E-459C-BC62-8C8611FDDC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08B1-DE0B-4ABA-A6C9-4D9B8C5DEF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2E9F-C1D7-4884-9BAB-DB29DB47D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A7C5-1DE1-4A70-9088-65302D0EBC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B9A-21D1-457C-B683-1BF53DDD6A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7129-FC36-45DB-A609-372E5A6EE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B5D1-C1CF-4C5A-9480-23DBEBF4C4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1128-3BFF-4FBD-9EF0-99CEF8EA12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4660-5538-48B8-A7A0-9AE4664ABB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6B8F-89FC-4059-818C-BC1703CE7C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813-3C00-4D46-A0AC-A55B1DDD75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50-BD64-4B81-88A9-269C2457AB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4A3-8FC5-4FAC-848E-050FC02FB4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7E39-E866-4B0F-B7A7-BC5A47DF3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072-6B85-4C2E-B97E-3990C00B7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C41D-3E28-418A-8425-D4AC37035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DECC-DE47-494E-B86A-523C261F31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52A4-8C5A-4BA9-ABD6-C5EE7B1ED8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A746-6CD7-425A-9A79-B65CF670DF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7A47-4F79-44B3-B31B-34C958597A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63B3-EB88-4E93-A813-B632C04FEB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74BE-D493-4C3E-9289-E7A5A6DA3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56F1-96D9-4A85-B0A9-07951D1BC8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49F2B-1D4C-4620-A6F5-420112546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E18F7745-BFFB-41F9-96EE-82D8485CB334}" type="datetimeFigureOut">
              <a:rPr lang="it-IT"/>
              <a:pPr>
                <a:defRPr/>
              </a:pPr>
              <a:t>14/11/2014</a:t>
            </a:fld>
            <a:endParaRPr lang="it-IT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D61CED-6A49-4F68-8547-6CF48D37B0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019B6A-1B3C-4681-AB8F-A2B097F58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124787-80B7-467C-8D23-3B1DBE045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lmBUyoQyb48oFM&amp;tbnid=8yI1aoZuhgjHLM:&amp;ved=0CAUQjRw&amp;url=http://www.24sata.hr/misteriji/veliki-proroci-starog-zavjeta-sto-su-oni-rekli-o-kraju-svijeta-204231&amp;ei=LK7wU4vuBaX9ywOT34GgAg&amp;bvm=bv.73231344,d.bGQ&amp;psig=AFQjCNGEmoYHTlo7Itdreh0ZMQKlrZimyw&amp;ust=14083685345774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source=images&amp;cd=&amp;cad=rja&amp;uact=8&amp;docid=kKBlX2Mx5URyiM&amp;tbnid=ZGC8X4DyJHp9tM:&amp;ved=0CAUQjRw&amp;url=http://www.pticica.com/slike/sveti-pavao/189827&amp;ei=aqXXU5qgLaaAywPUwYJo&amp;bvm=bv.71954034,d.bGQ&amp;psig=AFQjCNFjikQHM0HoTFAbtymg-eKkdKhSqA&amp;ust=140672791272320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KrnwU9u6EPOI7AbK-YHoBQ&amp;bvm=bv.73231344,d.bGE&amp;psig=AFQjCNHe-53FojO5ZcTEErsiw3hGlCnSmw&amp;ust=1408369820409275" TargetMode="External"/><Relationship Id="rId2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77jwU66oLOPG7AbFhYGwBQ&amp;bvm=bv.73231344,d.bGE&amp;psig=AFQjCNHe-53FojO5ZcTEErsiw3hGlCnSmw&amp;ust=1408369820409275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docid=WVK8Jhb4ojhQtM&amp;tbnid=oFx6xuMcIf4ZeM:&amp;ved=0CAUQjRw&amp;url=http://blog.dnevnik.hr/jakovripic/2008/06/1621649306/3-isus-ui-moliti-svoje-uenike.html&amp;ei=SLnwU5eYPITk4QTAhoHIAQ&amp;bvm=bv.73231344,d.bGE&amp;psig=AFQjCNHe-53FojO5ZcTEErsiw3hGlCnSmw&amp;ust=140836982040927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://www.ivanjareka.zupa.hr/2011/11/32-nedjelja-kroz-godinu/&amp;ei=JQpJVNueGsWiygPRx4L4DA&amp;bvm=bv.77880786,d.bGQ&amp;psig=AFQjCNEz-2pBnse_Q2sdb7mhS5_c8AQojw&amp;ust=14141583184552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CAcQjRw&amp;url=http://blog.dnevnik.hr/jakovripic/2008/06/1621649306/3-isus-ui-moliti-svoje-uenike.html&amp;ei=_X1HVLr0DMHXygO-6oHQDw&amp;bvm=bv.77880786,d.bGQ&amp;psig=AFQjCNEnNBw0gsLqiIj34Oc7WxHaOYl3aA&amp;ust=1414057839664816" TargetMode="Externa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Ri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hr.wikipedia.org/wiki/230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Ri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hr.wikipedia.org/wiki/230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96400" cy="73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2964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 rot="10800000" flipV="1">
            <a:off x="251520" y="161583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hr-HR" sz="3600" b="1" i="1" dirty="0" smtClean="0">
                <a:solidFill>
                  <a:srgbClr val="FF0000"/>
                </a:solidFill>
                <a:latin typeface="Broadway" pitchFamily="82" charset="0"/>
              </a:rPr>
              <a:t>33. NEDJELJA  KROZ  GODINU</a:t>
            </a:r>
            <a:endParaRPr lang="hr-HR" sz="3600" b="1" i="1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8" name="Pravokutnik 7"/>
          <p:cNvSpPr/>
          <p:nvPr/>
        </p:nvSpPr>
        <p:spPr>
          <a:xfrm rot="11874208" flipV="1">
            <a:off x="2243057" y="4266036"/>
            <a:ext cx="6989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/>
              <a:t>U malome si bio vjeran, uđi u radost gospodara svoga.</a:t>
            </a:r>
            <a:r>
              <a:rPr lang="hr-HR" sz="4000" dirty="0" smtClean="0"/>
              <a:t> </a:t>
            </a:r>
            <a:endParaRPr lang="hr-HR" sz="4000" b="1" dirty="0" smtClean="0"/>
          </a:p>
          <a:p>
            <a:pPr algn="ctr"/>
            <a:endParaRPr lang="hr-HR" sz="4000" b="1" dirty="0">
              <a:latin typeface="Engraver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39938" name="AutoShape 2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9940" name="AutoShape 4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9210675" y="6229460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r-HR" sz="4000" dirty="0" smtClean="0">
              <a:solidFill>
                <a:srgbClr val="000000"/>
              </a:solidFill>
            </a:endParaRPr>
          </a:p>
          <a:p>
            <a:pPr lvl="0" algn="ctr"/>
            <a:r>
              <a:rPr lang="hr-HR" sz="3600" b="1" i="1" dirty="0" smtClean="0">
                <a:solidFill>
                  <a:srgbClr val="333399">
                    <a:lumMod val="60000"/>
                    <a:lumOff val="40000"/>
                  </a:srgbClr>
                </a:solidFill>
              </a:rPr>
              <a:t>             Ez 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0" y="1"/>
            <a:ext cx="413995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800" b="1" dirty="0" smtClean="0"/>
              <a:t>„</a:t>
            </a:r>
            <a:r>
              <a:rPr lang="hr-HR" sz="3800" b="1" dirty="0" smtClean="0"/>
              <a:t>Lažna je ljupkost, tašta je ljepota: žena sa strahom Gospodnjim zaslužuje hvalu. Plod joj dajte ruku njezinih i neka je na vratima hvale djela njezina! </a:t>
            </a:r>
          </a:p>
          <a:p>
            <a:pPr algn="ctr"/>
            <a:r>
              <a:rPr lang="hr-HR" sz="2400" b="1" i="1" dirty="0" smtClean="0">
                <a:solidFill>
                  <a:schemeClr val="accent2"/>
                </a:solidFill>
              </a:rPr>
              <a:t>Izr 31, 10-13.19-20.30-31</a:t>
            </a:r>
          </a:p>
          <a:p>
            <a:pPr algn="ctr"/>
            <a:endParaRPr lang="hr-HR" sz="3800" b="1" dirty="0"/>
          </a:p>
        </p:txBody>
      </p:sp>
      <p:pic>
        <p:nvPicPr>
          <p:cNvPr id="43010" name="Picture 2" descr="http://www.savjetnica.com/wp-content/uploads/2012/09/svijece-u-mra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3" name="Pravokutnik 5"/>
          <p:cNvSpPr>
            <a:spLocks noChangeArrowheads="1"/>
          </p:cNvSpPr>
          <p:nvPr/>
        </p:nvSpPr>
        <p:spPr bwMode="auto">
          <a:xfrm>
            <a:off x="2286000" y="1444625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dirty="0"/>
              <a:t>Psalam:</a:t>
            </a:r>
          </a:p>
          <a:p>
            <a:pPr algn="ctr"/>
            <a:endParaRPr lang="hr-HR" sz="2800" dirty="0"/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108520" y="2967335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Blago svima / koji se boje Gospodina!</a:t>
            </a:r>
            <a:endParaRPr lang="haw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2.pticica.com/foto/0000189827_l_0_CmwAv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2839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 </a:t>
            </a:r>
            <a:r>
              <a:rPr lang="hr-HR" sz="4000" b="1" dirty="0" smtClean="0"/>
              <a:t>” O vremenima i trenucima nije, braćo, potrebno pisati vam. Ta i sami dobro znate da Dan Gospodnji dolazi baš kao kradljivac u noć</a:t>
            </a:r>
            <a:r>
              <a:rPr lang="hr-HR" sz="4000" dirty="0" smtClean="0"/>
              <a:t>i.</a:t>
            </a:r>
            <a:r>
              <a:rPr lang="hr-HR" sz="4000" b="1" dirty="0" smtClean="0"/>
              <a:t> </a:t>
            </a:r>
          </a:p>
          <a:p>
            <a:endParaRPr lang="hr-HR" sz="3600" b="1" i="1" dirty="0" smtClean="0">
              <a:solidFill>
                <a:schemeClr val="accent2"/>
              </a:solidFill>
            </a:endParaRPr>
          </a:p>
          <a:p>
            <a:pPr algn="r"/>
            <a:r>
              <a:rPr lang="hr-HR" sz="3600" b="1" i="1" dirty="0" smtClean="0">
                <a:solidFill>
                  <a:schemeClr val="accent2"/>
                </a:solidFill>
              </a:rPr>
              <a:t>1. Sol 5,1-6 </a:t>
            </a:r>
          </a:p>
          <a:p>
            <a:pPr algn="ctr"/>
            <a:endParaRPr lang="hr-HR" sz="3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hr-HR" sz="40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4000" b="1" dirty="0" smtClean="0">
                <a:latin typeface="Georgia" pitchFamily="18" charset="0"/>
              </a:rPr>
              <a:t>Aleluja Aleluja Aleluja</a:t>
            </a: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Ostanite u meni i ja u vama, govori Gospodin, tko ostaje u meni, taj donosi mnogo roda</a:t>
            </a:r>
          </a:p>
          <a:p>
            <a:pPr algn="ctr">
              <a:buFontTx/>
              <a:buNone/>
            </a:pPr>
            <a:endParaRPr lang="hr-HR" sz="36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Evanđelje po </a:t>
            </a:r>
          </a:p>
          <a:p>
            <a:pPr algn="ctr"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 Mateju 25, 1-13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132856"/>
            <a:ext cx="6840537" cy="18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5076056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’‘Uzmite stoga od njega </a:t>
            </a:r>
            <a:r>
              <a:rPr lang="hr-HR" sz="3600" b="1" dirty="0" err="1" smtClean="0"/>
              <a:t>talenat</a:t>
            </a:r>
            <a:r>
              <a:rPr lang="hr-HR" sz="3600" b="1" dirty="0" smtClean="0"/>
              <a:t> i podajte onomu koji ih ima deset. Doista, onomu koji ima još će se dati, neka ima u izobilju, a od onoga koji nema oduzet će se i ono što ima. A beskorisnoga slugu izbacite van u tamu. Ondje će biti plač i škrgut zubi.’«  </a:t>
            </a:r>
          </a:p>
          <a:p>
            <a:pPr algn="ctr"/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Mt 25,1-13</a:t>
            </a:r>
          </a:p>
          <a:p>
            <a:endParaRPr lang="hr-HR" sz="4000" b="1" i="1" dirty="0" smtClean="0">
              <a:solidFill>
                <a:schemeClr val="accent2"/>
              </a:solidFill>
            </a:endParaRPr>
          </a:p>
          <a:p>
            <a:endParaRPr lang="hr-HR" sz="3600" dirty="0"/>
          </a:p>
        </p:txBody>
      </p:sp>
      <p:pic>
        <p:nvPicPr>
          <p:cNvPr id="35842" name="Picture 2" descr="http://www.zupa-vrbovsko.com/images/isus_kr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7704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28676" name="AutoShape 4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692696"/>
            <a:ext cx="9144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Slava, tebi Kriste!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nevno.hr/i/1021025/457/504/84953/1_51fa353dcd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543724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Što ćeš ti učiniti sa svojim talentom, dali ćeš ga zakopati? </a:t>
            </a:r>
            <a:endParaRPr lang="hr-HR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	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 </a:t>
            </a:r>
            <a:r>
              <a:rPr lang="hr-HR" sz="2600" b="1" dirty="0" smtClean="0">
                <a:latin typeface="Georgia" pitchFamily="18" charset="0"/>
              </a:rPr>
              <a:t>VJERUJEM u jednoga Boga.</a:t>
            </a:r>
            <a:endParaRPr lang="hr-HR" sz="2600" b="1" dirty="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hr-HR" sz="2600" i="1" dirty="0" smtClean="0">
                <a:latin typeface="Georgia" pitchFamily="18" charset="0"/>
              </a:rPr>
              <a:t> </a:t>
            </a:r>
            <a:r>
              <a:rPr lang="hr-HR" sz="2600" i="1" dirty="0">
                <a:latin typeface="Georgia" pitchFamily="18" charset="0"/>
              </a:rPr>
              <a:t>	  </a:t>
            </a:r>
            <a:r>
              <a:rPr lang="hr-HR" sz="2600" b="1" dirty="0" smtClean="0">
                <a:latin typeface="Georgia" pitchFamily="18" charset="0"/>
              </a:rPr>
              <a:t>Oca svemogućega, stvoritelja neba i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zemlje, svega vidljivoga i nevidljivoga.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 jednoga Gospodina Isusa Krista,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jedinorođenoga Sina Božjega.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Rođenog od Oca prije svih vjekova.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Boga od Boga, svjetlo od svjetla,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pravoga Boga, od pravoga Boga.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Rođena, ne stvorena, </a:t>
            </a:r>
            <a:r>
              <a:rPr lang="hr-HR" sz="2600" b="1" dirty="0" err="1" smtClean="0">
                <a:latin typeface="Georgia" pitchFamily="18" charset="0"/>
              </a:rPr>
              <a:t>istobitna</a:t>
            </a:r>
            <a:r>
              <a:rPr lang="hr-HR" sz="2600" b="1" dirty="0" smtClean="0">
                <a:latin typeface="Georgia" pitchFamily="18" charset="0"/>
              </a:rPr>
              <a:t> s Ocem,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po kome je sve stvoreno.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Koji je radi nas ljudi i radi našega spasenja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sišao s nebesa.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utjelovio se po Duhu Svetom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od Marije Djevice: i postao čovjekom.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>
                <a:latin typeface="Georgia" pitchFamily="18" charset="0"/>
              </a:rPr>
              <a:t>						            </a:t>
            </a:r>
            <a:r>
              <a:rPr lang="hr-HR" sz="2600" b="1" dirty="0" err="1">
                <a:latin typeface="Georgia" pitchFamily="18" charset="0"/>
              </a:rPr>
              <a:t>....</a:t>
            </a:r>
            <a:r>
              <a:rPr lang="hr-HR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468313" y="188913"/>
            <a:ext cx="8001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Raspet također za nas: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pod Poncijem Pilatom mučen i pokopan.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uskrsnuo treći dan, po Svetom Pismu.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uzašao na nebo: sjedi s desne Ocu,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opet će doći u slavi suditi žive i mrtve, i njegovu kraljevstvu neće biti kraja.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Duha Svetoga, Gospodina i životvorca; koji izlazi od Oca i Sina.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Koji se s Ocem i Sinom skupa časti i zajedno slavi; koji je govorio po prorocima.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jednu svetu katoličku i apostolsku Crkvu.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Ispovijedam jedno krštenje za oproštenje grijeha.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iščekujem uskrsnuće mrtvih.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život budućega vijeka. Amen.</a:t>
            </a:r>
            <a:r>
              <a:rPr lang="it-IT" sz="2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256551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hr-HR" sz="3600" b="1" i="1" dirty="0">
                <a:solidFill>
                  <a:srgbClr val="002060"/>
                </a:solidFill>
                <a:latin typeface="Georgia" pitchFamily="18" charset="0"/>
              </a:rPr>
              <a:t>Molitva vjernika</a:t>
            </a:r>
            <a:r>
              <a:rPr lang="it-IT" sz="36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it-IT" sz="3600" b="1" i="1" dirty="0" smtClean="0">
                <a:solidFill>
                  <a:srgbClr val="002060"/>
                </a:solidFill>
                <a:latin typeface="Georgia" pitchFamily="18" charset="0"/>
              </a:rPr>
              <a:t>.........</a:t>
            </a:r>
            <a:endParaRPr lang="hr-HR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endParaRPr lang="hr-HR" sz="3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hr-HR" sz="4000" b="1" i="1" dirty="0" smtClean="0"/>
              <a:t> Gospodine, usliši nas!  </a:t>
            </a:r>
            <a:endParaRPr lang="hr-HR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 PRAVI MIR</a:t>
            </a:r>
          </a:p>
          <a:p>
            <a:pPr algn="ctr"/>
            <a:endParaRPr kumimoji="0" lang="hr-HR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 Mir, pravi mir, daje Krist, Gospodin naš!</a:t>
            </a:r>
          </a:p>
          <a:p>
            <a:r>
              <a:rPr lang="hr-HR" sz="3600" dirty="0" smtClean="0"/>
              <a:t>    Mir, pravi mir, daje Krist, Gospodin naš!</a:t>
            </a:r>
          </a:p>
          <a:p>
            <a:r>
              <a:rPr lang="hr-HR" sz="3600" dirty="0" smtClean="0"/>
              <a:t>    Taj </a:t>
            </a:r>
            <a:r>
              <a:rPr lang="hr-HR" sz="3600" dirty="0" err="1" smtClean="0"/>
              <a:t>nek</a:t>
            </a:r>
            <a:r>
              <a:rPr lang="hr-HR" sz="3600" dirty="0" smtClean="0"/>
              <a:t>  nam znak uvijek sa lica sja!</a:t>
            </a:r>
          </a:p>
          <a:p>
            <a:r>
              <a:rPr lang="hr-HR" sz="3600" dirty="0" smtClean="0"/>
              <a:t>    Mir, pravi mir, daje Krist, Gospodin naš!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 I LJUBAV NAM </a:t>
            </a:r>
            <a:r>
              <a:rPr lang="hr-HR" sz="3600" dirty="0" err="1" smtClean="0"/>
              <a:t>DAJE..</a:t>
            </a:r>
            <a:r>
              <a:rPr lang="hr-HR" sz="3600" dirty="0" smtClean="0"/>
              <a:t>.</a:t>
            </a:r>
            <a:br>
              <a:rPr lang="hr-HR" sz="3600" dirty="0" smtClean="0"/>
            </a:br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 I SREĆU NAM </a:t>
            </a:r>
            <a:r>
              <a:rPr lang="hr-HR" sz="3600" dirty="0" err="1" smtClean="0"/>
              <a:t>DAJE..</a:t>
            </a:r>
            <a:r>
              <a:rPr lang="hr-HR" sz="3600" dirty="0" smtClean="0"/>
              <a:t>.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4.</a:t>
            </a:r>
            <a:r>
              <a:rPr lang="hr-HR" sz="3600" dirty="0" smtClean="0"/>
              <a:t> I VJERU NAM DAJE…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195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O SILNI, JAKI BOŽE,</a:t>
            </a:r>
          </a:p>
          <a:p>
            <a:pPr algn="ctr"/>
            <a:r>
              <a:rPr lang="hr-HR" sz="3600" b="1" u="sng" dirty="0" smtClean="0"/>
              <a:t> 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O SILNI JAKI BOŽE</a:t>
            </a:r>
          </a:p>
          <a:p>
            <a:r>
              <a:rPr lang="hr-HR" sz="3600" dirty="0" smtClean="0"/>
              <a:t>   ČUJ MOLBE PUKA SVOG,</a:t>
            </a:r>
          </a:p>
          <a:p>
            <a:r>
              <a:rPr lang="hr-HR" sz="3600" dirty="0" smtClean="0"/>
              <a:t>   DAJ DOSTOJNO DA MOŽE</a:t>
            </a:r>
          </a:p>
          <a:p>
            <a:r>
              <a:rPr lang="hr-HR" sz="3600" dirty="0" smtClean="0"/>
              <a:t>   PROSLAVIT SINA TVOG.</a:t>
            </a:r>
          </a:p>
          <a:p>
            <a:r>
              <a:rPr lang="hr-HR" sz="3600" dirty="0" smtClean="0"/>
              <a:t>   ZA GORKU SMRT I MUKU,</a:t>
            </a:r>
          </a:p>
          <a:p>
            <a:r>
              <a:rPr lang="hr-HR" sz="3600" dirty="0" smtClean="0"/>
              <a:t>   ŠTO ZA NAS PODNIJE SPAS,</a:t>
            </a:r>
          </a:p>
          <a:p>
            <a:r>
              <a:rPr lang="hr-HR" sz="3600" dirty="0" smtClean="0"/>
              <a:t>   OPROSTI SVOME PUKU</a:t>
            </a:r>
          </a:p>
          <a:p>
            <a:r>
              <a:rPr lang="hr-HR" sz="3600" dirty="0" smtClean="0"/>
              <a:t>   MILOSTIVO DUG VAS,</a:t>
            </a:r>
          </a:p>
          <a:p>
            <a:r>
              <a:rPr lang="hr-HR" sz="3600" dirty="0" smtClean="0"/>
              <a:t>   MILOSTIVO DUH 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1957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/>
              <a:t> 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 O BOŽE, PO MILOSTI</a:t>
            </a:r>
          </a:p>
          <a:p>
            <a:r>
              <a:rPr lang="hr-HR" sz="3600" dirty="0" smtClean="0"/>
              <a:t>    NA OVAJ GLEDNI DAR,</a:t>
            </a:r>
          </a:p>
          <a:p>
            <a:r>
              <a:rPr lang="hr-HR" sz="3600" dirty="0" smtClean="0"/>
              <a:t>    SVOM NARODU OPROSTI</a:t>
            </a:r>
          </a:p>
          <a:p>
            <a:r>
              <a:rPr lang="hr-HR" sz="3600" dirty="0" smtClean="0"/>
              <a:t>    KOJ SNIŽEN PRED OLTAR</a:t>
            </a:r>
          </a:p>
          <a:p>
            <a:r>
              <a:rPr lang="hr-HR" sz="3600" dirty="0" smtClean="0"/>
              <a:t>    U SKRUŠENOSTI PADA,</a:t>
            </a:r>
          </a:p>
          <a:p>
            <a:r>
              <a:rPr lang="hr-HR" sz="3600" dirty="0" smtClean="0"/>
              <a:t>    DA DRAGOM ŽRTVOM TOM,</a:t>
            </a:r>
          </a:p>
          <a:p>
            <a:r>
              <a:rPr lang="hr-HR" sz="3600" dirty="0" smtClean="0"/>
              <a:t>    NAMIRI DUGE SADA</a:t>
            </a:r>
          </a:p>
          <a:p>
            <a:r>
              <a:rPr lang="hr-HR" sz="3600" dirty="0" smtClean="0"/>
              <a:t>    PO MILOSRĐU TVOM,</a:t>
            </a:r>
          </a:p>
          <a:p>
            <a:r>
              <a:rPr lang="hr-HR" sz="3600" dirty="0" smtClean="0"/>
              <a:t>    PO MILOSRĐU TVOM. </a:t>
            </a:r>
          </a:p>
          <a:p>
            <a:endParaRPr lang="hr-H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235825" cy="37449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Primio Gospodin žrtvu iz tvojih ruku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na hvalu i slavu svojega imena,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na korist nama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čitavoj svojoj svetoj Crkvi.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3999" cy="6669360"/>
          </a:xfrm>
        </p:spPr>
        <p:txBody>
          <a:bodyPr/>
          <a:lstStyle/>
          <a:p>
            <a:pPr>
              <a:buFontTx/>
              <a:buNone/>
            </a:pPr>
            <a:endParaRPr lang="en-GB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Gospodin s vama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 s Duhom tvojim</a:t>
            </a:r>
          </a:p>
          <a:p>
            <a:pPr>
              <a:buNone/>
            </a:pPr>
            <a:r>
              <a:rPr lang="hr-HR" sz="3600" b="1" dirty="0" smtClean="0">
                <a:solidFill>
                  <a:schemeClr val="accent6"/>
                </a:solidFill>
              </a:rPr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Gore srca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Imamo kod Gospodina</a:t>
            </a:r>
          </a:p>
          <a:p>
            <a:pPr>
              <a:buNone/>
            </a:pPr>
            <a:r>
              <a:rPr lang="hr-HR" sz="3600" dirty="0" smtClean="0"/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Hvalu dajmo Gospodinu Bogu našemu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Dostojno je i pravedno</a:t>
            </a:r>
          </a:p>
          <a:p>
            <a:pPr algn="ctr">
              <a:buNone/>
            </a:pPr>
            <a:r>
              <a:rPr lang="hr-HR" sz="36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78" name="AutoShape 2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531938"/>
            <a:ext cx="4800600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data:image/jpeg;base64,/9j/4AAQSkZJRgABAQAAAQABAAD/2wCEAAkGBhQSERUUExQWFBQWGBcYGBcVGBcXGhcXGBoXFBcXFxQYHCYeFxojHRgXHy8gJCcpLCwsFR4xNTAqNSYrLCkBCQoKDgwOGg8PGikkHyQsLCwsLCwsKSwpLCkpKSkpLCwpLCwpLCkpKSkpKSwsKSkpLCwsLCwsLCkpKSwsLCkpLP/AABEIAOsA1wMBIgACEQEDEQH/xAAbAAACAgMBAAAAAAAAAAAAAAAEBQMGAQIHAP/EAD0QAAEDAgQDBQYEBQQCAwAAAAEAAhEDIQQFEjFBUXEGImGBkRMyobHB8EJS0eEUI2Jy8RUkgrIzogcWkv/EABoBAAMBAQEBAAAAAAAAAAAAAAIDBAEFAAb/xAAkEQACAgICAgMAAwEAAAAAAAAAAQIRAyESMQRBEyJRMmFxFP/aAAwDAQACEQMRAD8Ao1B4gAIlhCCpfJTgmUiSOjFExZIWzacla0gjKLeeyW3QygdlAko6nhHHYEqXLsL7V+lmzYk/urEcu7ulvdbFyOPD75JE8lBxiVWs9zJlpI6hZw+LY/ax5H0Rr8kL5I25nkkmLw4pHuknxCOLUtez0oscsZxn76oygUry7O2vboeAHDY2E/DdG0HjaUqad0zyX4HaNoC8aN/DyWcO6ygznHilSLuOwHM7JaTbpHmaY3Fspe8b/lFz6cEqf2gmdLR81W6mIc9xJlxPipqToMWCtWBJbFKVsY1e0VYEd70H7XRuG7aHTD2S7mIE+UbpVisEQ1p1W9fpbolb6Rn/ACjWOE0ZJyRdsNnVKqY91x4O4+exW9ejdVVzNVPXNxuPqn+Q5oazS13vtHqNpU88fHcQ1L0wxggQVCWyEQ+kVqGiEpMOwPRbdQCndGVGKMMMplg+yJ1I7+G3392WrGwiKgjZQA/fqtT0eYNVeYQ1RpRdSlZDuTYi2C1GQsKV1JZTORlA1N0eaIY+d0Lp4Iig2F5hBVM8tlJVqQOazQEzHgo8QLHoldsL0eyjNC0wNpk+PGFZMP2ra4390A+fAfqqA0/NEMcDYGCinhUtmKZ02lVa+m0C2u5jx2H1SnPcsaW6RHdFmi3m4pBluZva0Am7DIE8NvOyb5G813v1GGuMknj4dFI4ODsbZXaeAPAcU3w7XNaDEQY6Kw1sZRww21FxED9+SVY7tBSJDaLLuKJzlP0ZSQzw9OQDzVU7X4omp7ObN+quGCIa2TaBf0XP8yr+0qvdzJ/ZbgVysHJ0QYcgbCfHl6oqnR0umNU/d0VluVguEjleZV3/APp1FwGkFp8L/BOy5lF0bGDq2Vmlh9dOBGrzMeZ2SHEYTvaRLnTsF0J3Yk7GqdPJtp6onC9mqVL3Rfmd/VIWZRDaTObnCljXNcIPj9FFktUsxDDwJgxxBsrx2nytjmHbUOI39VQMOS2s3mHAz5/foqMc/kixORcaOjvwwA8kBVTutTkCLSErxDVAmGLajb8lo4Kd7YKjfdPTPUD1t0PqgyingBC1BKNAs3eZH3zQD2GZTCm2PohqpuiizzQG6Qbry2xLr7LyagQWlTlFtpW3ulP+oH8Ijx3UtTHuvaCeSY4yYHOI5pNI3+K2rMndKcPjS2AXf/oHfqLhHf6gA6HA8Li/+UpxaYyLTIP9DJaS1zZEnTPejp0UGGwZe4BokngrL/DCrT7pa10zqIvI4auAhYwmX+ye1+zuIGxQfNSdj/hT2h1l/Z2kGN9qBq5j5SsYgYOm7dwHFrZ0lM6IZVbDhP0Qp7Kd+X1XPpC4ZYepEWUfO39ma1QDm+CoVaZqtcYAtwA8iFWclaPbggzAO/kr5m2XNfhXsaIAg25BVejljaT2EFxkGxPgm45pRaBcb2T9ocSWUABbUYVVZ3TJ+asnaWiTSB4A38+KQYXBipTceLT6hPw0oC2rlosPZ1xqvsIa3croGDpkbKn9jwBS4Sps4x2IpGQ8hh4kWHWAVJkXKdIfT4lyrNtcwgX0yVQG9ssQ10Gq148BbyJunru0rqdAVXts428UMsUkDEnzugGsd0XNqzoqT4p9mHal9WRAAPNV6ue/dW+PjcbsXlkmkdS/iAWgjYgH1QNUjihchrk4Zk8JHkCpKhUjVNo2wauVG0hSVaEcd1CWRKNdGEVbohi1El61aBATEZRGTYShMS7c/fJG1DNvvdCvpSd7fY+aJM1gUal5bVHaTZeTlYsEflUG0F3EdOPRezLCts4WmPIcUIcSdc3koypip0uBaCJN9jAI22TKkmjLi7oGILnb6wIvHPmFmoASRPGB+iyMT3ibTINrCQOQTPKsq9o0uhpI5yPkvSlx2zIq+jXC5o5gaIgiAY9Lgphgqr3ONQnU3YjkOFkRVyENokuMuMn9IWmS4YsqFhu17fgRI9FJKUZJtFcE4tfhYMvdyTplVsd4gAc4VNdijRfpJjkeB5Jnhq4q2JBHjcFSuHsdJJk2c4hzGP8AZ1maSPcdE+RBufBJqeI1lp4BoHnxRWe5YxjC6WdA0BVjCZm5vTeE/Hj5RtCZy46G2f4+KegbnfyuFWaNcsdYxNiis1rangjYifNCUx3xP3yVmOCjGiVydls7PYgtI8VcQ4VGaXgdVz7BYmJ8NvknrM02l8Dn9FBli7sujTiNqGSUGSdIcTtq4eSE7VsBwrG8nQFJXzRgZLLuHB34hxgxZJ867UU6lJrQ0hwKGCk3YEqK7Wy7QbpdVu7zTrNMbqa2OQSMG66WJtq2T5aTpF8ymnooUxPDV5m5Ux8boTLK49mOkdFJUrAAngFz5J8mHWiRzDxUDm32Sh2aVqriKTZH3ugcZi8TTdDyR1CbHE26sBuiwvoytH0oFpVWdnFb859B+iKw+eVRvDusfMI3hkjFkiN3M4LFZvDiosLmzKhg91x+7FFVrbodrsK76E9Zp4rCMqcgspqkC0VjVLpUtOnq4Tf78t1DhxJAPEgJ7mNGKobc90AabATIDf38VTOVOhMI2rE+HoEm3NdE7L9nNDPaVDHIfUpFlGTaarJ5CfLeVfH0muZDtvAxZQeTmvSKseLiVvNMyDn+yptL3H8o36cU6wHZWoX+0fDDpAayZIAjcgRKr+X4AUcXrYZAMjVcnwnhxXRcNjA5gcNj93SXSVILI5orGe9kn1RaNQ2n9VTsxyTEYUBzu6DsWmfXkur1amkFzoCo3a7PWvpOY28kX6ckeJu+IPKUinYnFOd7zi7zWGcPFO+xeUsrVHmq3UA2wdtPE+StFTJqD6bWezAEmCLEQSLEJ880YPiYot7Zzdw708VhlKXNHirLU7KNGIpsFTu1HQJEkAGPNMG9lmsd7S4jZpMnzsAD4R5onnikZ8bKtiAWnxFii8opCo8B92i8HxTDNcsJlwG10Bg6ga6fvkl8uUdDa4yD8TQotce+9gO0EOHoeHmkGYBod3CCP7dN/Uq2NxlLTDmg24j5KqZlSbrOj3eC9gez2XoFebIdT1BwURYrU0Syi2N8oxh2TDGkvDabd6jg3oOKRYF8WTnK604lh3DQTuOk/FSzjTtD4p1suGAwVPDUwLDruT9Shu0eVCtQcQDqb3hIImL/ABRubU3Gmz2bg0kt79iQ2RJE8SEZRpkz3nOZwL4noSAJ9FDyr7Bv8ORVcOPPkh3fFdJz/J6bqboaA6JBG8qh/wAAXvDZjmeQFyV0cWZTQiWKuhbUfcHj8+KsWVY0VGwdxb91BmGRhtEVG6gOIfElswCI24WKXZRX01RyO6KXHJG0Lp450x/UbC8pqrZXlMmPopjZ3Ce5dimOqh9Y6BAPG5GxskzRw6fFH5ThddZrTsJMfFWZaadk2JtSpFxyrEh102dibQqg7GGlUIRzM3DguZKDOsq9hhqkPdpcGmDE3+CuuBotp0wJsBMk7ncknmVQ8DhtdVrzzEeEX9VeMIzVJdfwXq0T53bE2b16uJdopDTTG9R1gfBvEoan2NZYvcXEcoA8bEJ/UeGTMW5oN+Ja49x0nlNvVL5v0bFOgJ+W+ycHsc4iCCywMf07BTYTGjQ0kERrN7EQePRTCqHGLtPFruPQ/wCUrx2XCq0/hcLA7EH8ruYXrvsclemKcJmhfiaT3AANc0QNt7n5FdFzbLtTS8f8gOfNcrZTLHXBBBuORC7HQqS1pixHzH7prSozy1w4tFMxODIiRYiCqrmmVlriW+i6hmOCDeHdPwKrmdZQSA5v+UEJODExkprZQHsfG233shnNJKseMwRbZwhL24Pc+n6qyGRGSgJXNusezRTqXenhK2rNTOY+OH62yHDM5prkuDY6sNfutEwPxERA8/ollHim+R19LydOogWHMyIScjex6ivjLyG6olpEHiI+BR1WpDdI4JRQ/iCQ57mAC5ESek8P2RT8TvKgZG47AMe87c0gdgQajXAgDvNdO3M/NNM5zJrG+Kr4yt1agakkXMCbeifBDG6RD2jzNgpijTdr5mZgAyGgpBlrSarY3lRYgQYRuR92oCdtvMroxioY6Ry5yc57LFVBH6heUlUyvKNFtFPoX4COPy+qsHZTCB1R1Q20wI6yk+GBj2QEl0SZsOJlO8lpllRwabAQ483eHSSq8tuLSJISjFpk2a4XViAB+L7Ka0ezVPiXA+EbKKqzU9j2kam8HWkGxgrehnJD++NN4IP05hTpPjQ+eZSf1YzyjJ2sdZznEc426KwOxOkKtux5ZU37pE/VSHHuqzpENaLu5+ASZJrZquTA+1TXVntLCYDYdsNvxXPl5WVbp1XNMtqEffyVor0NQew7GmHCed736JBmrAzQAwNDhqnifBeg/Rfi4pUw3DdoXgBtVoeOD+IUtTtB7wMmB3THv+Dhw4pJRdIj0WaY3B4L3FWUfEvRMBLiY3vEzHmd117LhNGn/Y3/AKhchoOuZXWshfOHpHmxvyC8S+cqjEJBDgWnilWJwxB0ny8eSbVW8lDWYHNIO/A8ilSVkEXRX8TlwqwCJcsZnk9Oi1xiQxo6GL36kp3l2FIJe63AfUj74qv9scRFIj8xA8ve+QXo2h0G5zSOeYn3oUFcWU9a5UNYquJ1JrTIaZRWHxnsnB+8H/KDpuuVnEP2HmmONuhCnUDoYzqmKYdO4++hSTMe0JdIbbqqm7HPbxseCJwtX2kzwhJXj8dsn5q6RK4vqvDRJcTCuGNwwo4UNHBvqYv8VJ2byVtNus+98lD2kJe0Nbxt6pcppySXQCtsodHC6jJ2n1UePgP7ggADa907zPKXUZ0glvA9b7Ku4hrgbgg7iRwOxXQxtS2QZVxH2WZhrEE94eO4/VYSCjUgyvIZYd6NjmpDvAYcMBt3uf0Cny/EQ0dSb34mVg8xuf8AAUfs9O3D7P34o+yLdWOKGJFTumxPH/KHxbIgVO8ODuLf28EqNfTdN6OIFdnJ8bHY/oUDVG2yHF4z+Xv3m26g7Jzg74ZrS4t7rySIGwG9r3VVx+FdraIIkx+h+PwVjpVtJez+gAeZj9FPnSSSR0vFbltjpuFBLXTY04+IMfEpPjcFL6AItpLekD9imuGqkM6Gyjq4n3p8fLdSJtMtSKfTMEdY+inF3FCuMz1PzU7XbkclQ0XQeiXDnddW7PO/2lE/0N+Aj6Lk+EduurdnwP4Sh/YD6oGSeduC/wBGj1E2lJ5D5qbdbPdAQM5aIcS8xC5920xM1WtH4WknqePoFe3u7pK5hn+I1Vnny9LLyLvChc7/AASON1pX2WzytMQLKmPZfPpgtI7qCtU719lM10SsYOgHHUfL9VVCNs5ObNwgjQ0XVD3WmOG9+FuasuA7IYhjgHNiWtcZtpmTpjmEBhsWW1RH4SHeYII6rrA7TYSpoaaoLz/cIP8AUYht+Z4rMyajUSOHkXK2I8LTeO4duY4qY4DW5sXA5bT1TPFZpg229pTJHJ+r/rKTVO2rIc2jSJcNi4AN6kb+S56wTb0UPyUtjaplVMM11i3QOE28zx6Ks9pBTxLQ0U2sa3aq/ukDkxouR/dbwQWPzWpVdqe4vM91oFhw7rRtbih63Z2tV2f7McnmfQC6d8Xx7sXHJ8j2hFiMiYHd2rbxH6FeTml2bZT/APJULzysAPqvIvna9lKwQfaElLGBx0mxCPsWpHirFjudj5JrgcT5j7uq3H2cdMjxFKbIPD1nMdvCdVmCJHFKsRR4rVvs9Y7w2Zippn3h8VHjKv8ANY4e6610ipVSDKf4LMmkXIB5EgehNkmeNdj8OZ4yy0mQwR42SbO8TpaRxNvX9lIM1IMTAOx3E+KS51iC57Z4X6qRYmns6eHyIz/0GaPv0UzTbyQ7Ct6Z7pTGjoxZPhCutZOP9tRH9DfkuSYY93y+i7JgqWmlSHJjP+qVMj8t/WIXSaoqr5PwCkLobKDou1Eu4cEt/hAv0gzbEaKZPBoJXK8TVmTzM+qvnbLFRRIn3iG/U/AFUCuVsezreFGoNglR1lpVNl6s5a1DbyVSQc5doBc/dH0e63oPiUuZdwHiE2pU5IV0EfO+RO2bYalEcSbounhXVLNE3kngB4lS0aMvAFrGLchP31T+jhwGBu3GBx6pOfOoaRvj+M8juXQrFJtNtht1VexGYPDoadA5cD+qt9d7AwgXN/gqdjQdU7pGDJJt2W5cMEtIY5Z2kLRpdpaZvUg/EC/psrBQp6hJrgz+QDbqSqC4QpcFjNBAMlnEAx6FFkw8toDHm4fV9Fxr06DT3nOef6nwPRsBYSWvXoQCAHTzk28zvK8kLG/7K3OIqxg/lnwMrXAV1PWEtcPD90ooVYK6S6OAWunVkKKvSuPFL8HjEy9qCEDVGi/FUALoRlym76c+KFFGJWpmA9PEPZ7ptyNx6FH08c2q3S8aXD3T98PBBlllC9kbLzSYyMqdoKaSDB5qSmbFCCtO6IpvsfVTTjTO7gy84oLwjZgc7etl2hjYa0cmgeghcfyFmqrTbze0fELsNSoBJU2R0L8rbigXHV5ho3MBSMbpagqDtT+gPqUTVqWKQiZqtFM7a4sF7GcgXHzsPkVU6xumuf1tWIqHeCG+gv8AGUnqFOgjtYlxxJA1UrSpssuddQ42paFVFbJMk6i2Q4YS9WXK8E4mQBHEkx47pBl9Pcq1YV4awBpNxN/EXTc83COjkePj+XJb6C8U/ZwtBMAGwB4fBQ1sQdQMqOrXEXQVevay5qV9nZaSWiWpje+UtxVUOm0dOKiqVkHUqXVcMZHkma1wg3uU73oZ6siqIMj/AAloYgNN2hw5H6LygcvLXFMBZJLQ2D9TPvokpEIyhV0yoK7b24raoQbUKqZUMX5pQCpG1oXmrPFho4kLWoZmEjbiypxjEPE92HNcOPBa6JQX8QeS2bXJ24rTUmEvb3bLzBupaGCcRJi/AbeqjqUywkOESEiTTdI6fipxjsedkz/uKP8Ae1dMzGvErlnZ6tpr0j/WPmujMeX1IsQ3fryUGbspy9p/0H5ZR0svEm5UeMfE8t0T9Ek7RYnTRqEflIHnZKERXKRz/E19TnO/MSfUk/VBVSpqhQ9Q2VUEdibpUQjdCYp8lEPdAQdTdWY1uzj+VP60GZZUAde4sfTdWKriw42MfQKqYcw4JuXcCiy4vkWiPx8/xPfsmxVdS05EM0u1GJIFmjw5nrCWVAQVJWzZ8RtwlSvE+kdNZk1bM5lYxM+I48tktquuvOeZlR1DKphGlRDlycnZo9yjlZK1KcSN2zy8tm05Xl4Gxm6i4xqptd4s7pv4CxWrm0Py1x4S2PWJTR9SASLGwHn/AIWlezbcB9UuwbEVcMmwf/yAHRQHT4/BOMyu8SLFo+QCTVqekkckS2aeDhyU1AodpU1BEzY9jCnRBTnIuylXESWgBo3JJ+EbpRhhcK99lcwNEAOBDTeDax4qTLNxRdFWew/YZzY1VGjoCmuZ5JRqUDSMFwHdfF2u52+KsTHMqAGQV6plANxEqJzd2MTo426i+jU0uEPaR9CCDxC6nkeE0U2zdxuT4lV3tr2dcf5rQZaIPQcR0T7Ls6pOptd7RoOlsibgxe3WV6cuSTHzdpUNKxjbgqf2wxndDJu656C6dYvOaQaSKjbTxH1VAzjMjWqOfw2b05oIRt2F48HzFtRyhepHFD1nqyKKcsqRBiHKKnRLjyW1QKfCVwDpI3O/6qzGji+S72Z/hQBPEXuig6YPMLNRsBQUKg0jmE7ohCnM1RzQuMowUZhjJCzjKep0AKbK6mdLxvtjaE9RqhcmWJwhagnMWxkDkhRAGElSfw/NTtC0qOTCNvZESvLEry0wd1N2jzWcU7ulatN/JZxR7s/f3ZKBB8ybOg+CAxjQevzCOxLtVMcx/lBVmamzxCNGgQCkoG60hbUhdEzV2Wjs3h2vqs1e7Mxz5BdJxFBrwNTQRt0VL7LZZDPaHn3eg4q9UWS3muRnlctHUgqSBGZM5v8A43mOTvoQmOFFVovdZw0x5/BGNNkns82Zp1CbEAoWtkFL8LdHg3bxtwutMxzqlQjUZefdaPed08PEoGvmVR4knSD+Fk7eLtyekDwW+tnopt6BszwGjdoPGTELnuLqy4nmSrviMM64BcQQRckmDaIKrWK7MVZlp1fAosbSezoY5cVsQ1Hwhmj8RTZ/Z6uTembc4+cqKpkFfjTdHhcfBWxlFexM7kxS9ynwLATqMQOdp8bqZ1DSYc2DyIun3ZbJxWqa3t1U2c/dLuHWEfyqGybJ4/KLtierS17EG3NCYPDmTYGOBm+43CuXanKpq0xRYA9509wAauYIAg9U97O//H1On3638xx2b+Ecb/mR/wDTGSs58sEouijZRl5kuggCREzM8PJMsNl+8811Cnh6bRDWtaOTQB8lFiMFSqCHNBI47Ef8hdQ5cjm7LcMljjVHMsfhAAq9icNBXSs17LgjuPIvs8T6ub+iqOYZFUYdg7+0gz5b/BbinWh8uMkV1rLIWoUzp0XT7pLZh1jA6ngltcQSORj0XQhKzl5YcXoiK8tKhXkwUPGlYxjoZ6rFJ1lDinyl1sE2omWXUFIRIW+Cd3YWj3QSiPANbdYZuvNEqSrThEEdL7JVw/DsEXgj0Vlwb4C532Cx8PNPnJH6K8Vscyk0ue7SPHj4AcSuNmg4zaOpjkpQTGwPFIe0Ha3SDToEGpsSfdb+p+CrWbdrX1payWM8Ped1PAeASZtijhhfbNszifbF5e4uLt9Uz4ptk3actcBWmOB5dUuFQmBuVpXLQNJgu4nePAfqmySapodCNv6nQqOLDwC3vNK3Ii2yomUZsaR7xJYf/Up67tXSaJHeJ33n4qWWJp6GONdj59CRcT5/IqFrPySHDgeP6oHB5u2vT/luDaloHjxBA4dFthqr3uv3Xs2++LTCDi12CiHNMjp4gAuBY8bwYMcY/MEzy6rTp6aTBAgwOlzP6oKo81A5wOl7SQRyIv5g/IrXDYVpr0qrNtLtQ3gEHfpEeiO21TZjSqx7gqmmq06Zc8gCfwtMyfOD5BOKlQgJZleGOp1Z4gmzAeAtJ+Q8iiMbUtCx6RK/sydipWPzqrRxNUE6magQD+V3L5K3UH+aqPayhFQPjdpB+f6ooU3sJIZYftE14t5g8EFnePYWz7IVOjiIVay7E6XnlxQ2Z41xdAO/JHHE+VIJtcbJcbmTXNAOtkT3ZkO8zy+ireKF55oys3nvshscLBX40kyTLuIA7dZWOK8qCQc07BQEypW7eq0pixQgkeBdc9VnEbrXC7nr+q2xfBa+z1AdEXUtdq0o+8fvmp6y1mhnZXFinWLjwa6BzPLzU+Pxj6ry55JPLgPAckny0/zB5/Ipqwd8KecVzstwv6kbTyRVNxInYczYepUlFoAcYuJhKDXc8nUZ++SDtj+g6rmAHdZfm7aRybyHih9RQ1Lcoip9FrikOxt02a1sRw4JnQpkxAY0ER3rm++8pbgGAvuJgJk9gFxzQZHWkNxRc05Nh+EygMOvUZG0GL+QCMLagd7QOLnRF7iN4j4qIbNRGEebqNyb2N4pIiOd9/UQB+Fw4yPdJHHlPRWbsvl5Ie97YaSNPiDcj1VCzEd4njuupZfbD0o402HzLQSicUlZNlk1oKfiJMDYILEYi58FNR949Eoa7vv/ALknsSlQzouSPtgyaWocCP0TzC+76JN2rP8AJcPBeh/JGsoOFrHUUPXqy+eS9hzuoaZXUS2IvRK8yh8wNh9+ClJt5ofH8EUVsDI/qwAryw8ryoojs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419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7650" name="Picture 2" descr="http://bogoslovi.ofmconv.hr/wp-content/uploads/2014/10/3446rubensrende_00000002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Svet, svet, svet 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Gospodin Bog Sabaot.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Puna su nebesa i zemlja tvoje slave.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Blagoslovljen koji dolazi u ime Gospodnje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ravokutnik 2"/>
          <p:cNvSpPr>
            <a:spLocks noChangeArrowheads="1"/>
          </p:cNvSpPr>
          <p:nvPr/>
        </p:nvSpPr>
        <p:spPr bwMode="auto">
          <a:xfrm>
            <a:off x="250825" y="476250"/>
            <a:ext cx="572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Tijelo Isusovo, </a:t>
            </a:r>
          </a:p>
          <a:p>
            <a:pPr algn="ctr"/>
            <a:r>
              <a:rPr lang="hr-HR" sz="3600" b="1"/>
              <a:t>na oltaru posvećeno! </a:t>
            </a:r>
          </a:p>
        </p:txBody>
      </p:sp>
      <p:sp>
        <p:nvSpPr>
          <p:cNvPr id="79876" name="Pravokutnik 3"/>
          <p:cNvSpPr>
            <a:spLocks noChangeArrowheads="1"/>
          </p:cNvSpPr>
          <p:nvPr/>
        </p:nvSpPr>
        <p:spPr bwMode="auto">
          <a:xfrm>
            <a:off x="4067175" y="50847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Krvi Isusova, na oltaru posvećena!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6000" y="155679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sz="3600" b="1" dirty="0" smtClean="0"/>
              <a:t>Tvoju smrt, Gospodine, </a:t>
            </a:r>
          </a:p>
          <a:p>
            <a:pPr algn="ctr" eaLnBrk="1" hangingPunct="1"/>
            <a:r>
              <a:rPr lang="hr-HR" sz="3600" b="1" dirty="0" smtClean="0"/>
              <a:t> naviještamo,. tvoje uskrsnuće</a:t>
            </a:r>
          </a:p>
          <a:p>
            <a:pPr algn="ctr" eaLnBrk="1" hangingPunct="1"/>
            <a:r>
              <a:rPr lang="hr-HR" sz="3600" b="1" dirty="0" smtClean="0"/>
              <a:t> slavimo,. tvoj slavni dolazak</a:t>
            </a:r>
          </a:p>
          <a:p>
            <a:pPr algn="ctr" eaLnBrk="1" hangingPunct="1"/>
            <a:r>
              <a:rPr lang="hr-HR" sz="3600" b="1" dirty="0" smtClean="0"/>
              <a:t> iščekujemo.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2839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Dok još budu govorili: »Mir i sigurnost«, zadesit će ih iznenadna propast kao trudovi trudnicu i neće umaći. </a:t>
            </a:r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1Sol 5,1-6</a:t>
            </a:r>
            <a:r>
              <a:rPr lang="hr-HR" sz="4400" dirty="0" smtClean="0"/>
              <a:t/>
            </a:r>
            <a:br>
              <a:rPr lang="hr-HR" sz="4400" dirty="0" smtClean="0"/>
            </a:br>
            <a:endParaRPr lang="hr-HR" sz="4400" b="1" i="1" dirty="0">
              <a:solidFill>
                <a:schemeClr val="accent2"/>
              </a:solidFill>
            </a:endParaRPr>
          </a:p>
        </p:txBody>
      </p:sp>
      <p:pic>
        <p:nvPicPr>
          <p:cNvPr id="23554" name="Picture 2" descr="http://rastimo-u-vjeri.com/wp-content/uploads/2014/04/Krist-pravi-Put-koji-vodi-Bog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15888"/>
            <a:ext cx="9001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latin typeface="Georgia" pitchFamily="18" charset="0"/>
              </a:rPr>
              <a:t> 	 </a:t>
            </a:r>
            <a:r>
              <a:rPr lang="hr-HR" sz="3600" b="1">
                <a:latin typeface="Georgia" pitchFamily="18" charset="0"/>
              </a:rPr>
              <a:t>Oče naš, koji jesi na nebesima,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sveti se ime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dođi kraljevstvo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budi volja tvoja,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na nebu tako i na zemlji.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	 Kruh naš svagdanji daj nam danas.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otpusti nam duge naše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i mi otpuštamo dužnicima našim.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ne uvedi nas u napast,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nego izbavi nas od zla.</a:t>
            </a:r>
            <a:r>
              <a:rPr lang="hr-HR" sz="3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Rot="1" noChangeArrowheads="1"/>
          </p:cNvSpPr>
          <p:nvPr/>
        </p:nvSpPr>
        <p:spPr bwMode="auto">
          <a:xfrm>
            <a:off x="4953000" y="5301208"/>
            <a:ext cx="4191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r>
              <a:rPr lang="it-IT" sz="4000" dirty="0"/>
              <a:t> </a:t>
            </a:r>
            <a:endParaRPr lang="it-IT" sz="4000" b="1" dirty="0"/>
          </a:p>
        </p:txBody>
      </p:sp>
      <p:sp>
        <p:nvSpPr>
          <p:cNvPr id="49154" name="AutoShape 2" descr="data:image/jpeg;base64,/9j/4AAQSkZJRgABAQAAAQABAAD/2wCEAAkGBxQTEhUUExQVFRQXGBoYGBgYGBwaHBwaFxwXFxoXGBwcHCggHBolHBoXIjEiJSkrLi4uFx8zODMsNygtLisBCgoKDg0OGxAQGiwkHxwsLCwsLCwsLCwsLCwsLCwsLCwsLCwsLCwsLCwsLCwsLCwsLCwsLCwsLCw3LCwrLDcsLP/AABEIALUBFgMBIgACEQEDEQH/xAAbAAACAwEBAQAAAAAAAAAAAAAEBQACAwEGB//EAD8QAAEDAgIGCAMHAwQCAwAAAAEAAhEDIQQxBRJBUWFxBiKBkaGxwdETMvAUI0JScpLhBxUzFlNi8UOCY6Ky/8QAGQEAAwEBAQAAAAAAAAAAAAAAAQIDAAQF/8QAIhEAAgICAwEBAQEBAQAAAAAAAAECESExAxJBUSITMnFh/9oADAMBAAIRAxEAPwBtpnSlSnU1WxGrOV0B/f6u9vcp0lH33/olDGyOC8KUnZ6iiqG/9+rbC3uCuNOVuHcllJm5FDAOOzvsk7v6Hqgr+9Vt4/auHTtaMx3BDf296xq0y3MLKb+m6oMd0hrb2/tQlfpPiJcAW2/4rCo3IhDYjB60kG/HK3knU36zOKDP9UYiCSW/tCn+qMR+Zv7QvOa8W43RDcgjJtC9Ry/pTiLdZuf5QrO6R4g/iH7Qkjxlz91pdK5s3VDZ/SfEASHD9oVaXSnEH8Tf2hKK3ylZ4MRI4WRi20akOa/S3ENjrAyfyjIdis7pZXEdYX/4hINIj5e1VqvMtE2hqrHKNSPRO6U4j8w/aFk3pVidaNcbfwj2Sqobj/pYsHW3Z+iU1IfO6UYgH5x+0ey1w/SLEOEl4/aPZeeqErfAiG9qztIDSPXM0nWN9bZJsF3+6VvzeASrA4oOEZHJETsQTIu0w06Uq/n8AoNK1R+LwCCVxTtMWRsFhZ0tV/N4BQ6SqiOv4D2QequBa2ZMNOlap/FHYFDpOr+fwHshgyQYVCtZrDf7pV/N4Bc/uVW3XPcPZCKa1uWS1msLOkqv5z3BU/uVWbv8B7IYqpCFhDP7lVH4/Aeyg0jV/OfD2QgursMI2A9Foiu5zSXGTO1RYaC+V3NRPF4KIUdJwfjDiz3StrZOqMk16TmKzf0epQei6d1zTxbLx0McLh9Xn9ZIlgJMASTx8VSFnUr/AAw58w4AavG5/hc6TbHCcXhy2LtM7LrjmT1XiOezikL2vf8Aeazi6TEbIuNq9Bia8/Dn5oOt3D1VpQUcgprAg0hQ1XRsWVJnn5pvphvUafrJKqRzQu0AQaQbFV31sV6OQXdMj74xw8lKeQVG/wAoBWoLjn7rQGFx7fNXISs1lHtkO5LLBGxWzwNV3JY4Q2MJo6FZnpDMLCsbt5NRdemScp3QbjsWFRgJbeIgX4KsXgIQTfks2G/Z7K2vOQXGfNdKtAL1BaOS1weVt6zc3+Fro8HVPMlGTwA415BlNMFjg6zs96WjaEbgsEDfYNiRbBOqyNIRRbrMbFyMwhmtVtXcmZAjaJJ3LR2HOy6oymVq2oAIF0AmYyVXMjun+F1lWNk81lWqaolEBYLhCTYzFGTwEk7G7pWGisZUFQNc7WaZjhtTJNqx+jSPQOi0dq4KkCLXWOJq6rS76tJKRP0gba9Ox2g35xtWUbNGFno3Hco0hJcNi4dquJ1Tkd38JmNq1Aao9F0fPUd+oeSinR0dR36h5KKkVgyF3ScffN/T6lCaLzM/V0V0l/zN/T6oPRmZXJy+nTHQ1OxKcWC50kyBk3ePRMKpshHNlwAzP/ZKHAsWLObTpGFSvqkPAkNcHQOBu1NMPifi/eZk7Mo4IWuzqxkIHdf3QmiMRqmDkbHnv7U/LB9Srxsa6UH3aT0zMpxpJ8s7knpt6xClH/Ion0s0/FJ4DyXKIsEx01gXtJc6mYMQ7kMigWCys/8AKFKu2c1ddLMuasAlkAyqfKVlhdpW9T5SscC3NGOjM2IVKgWpWbyitgKsVGxPerARKzfnvThNHA2WmA+U81k661wLer2pZaMdAunGjflPP0CU0k0wB6p5oLZOeg5zYO9dFS9oAWQK41OSNi+dvKFVjhuWRJlXCFGLEoHSFWL7ACT2bO9a4nFauWaVYt5JDTJJueQyHaY7AsPCNsphjq0yYlzrkb+9TRTdaoakRvXa3WbBExx28LLBms0t1SQTaPRZSTOiSxge1wHNI3hIqlMBwc8kw43G45TwlMKOM1myYESHdiV4rF6zhbqjvTpPwHDCTOaoLyztEeIR2FxzmsMtLtUgAjjvSfEYprTLZ3id/FF4au4DVf1g7wO5P0dWGUVeT3nRSqXUnFw1TrZdiip0Sra1InbI8LKLLRDQP0mH3zf0+qB0c6J+tqN6Tf5Wfp9SgsAuXl9LR0FYusGtk2AzWNZmoGVpm88AHWt5qYxkxaRtHL6K5gq4/wANQEtNhMW4C/om4dAT/Z3E1wbDLLt3eKGw2HbUBhwDpm3ks8XScHFkmCJ1jmWm0NGxV0dRh1jETfgnb+h7O8jJ7yacOmW25wc0Lhv8gvHWBnlBRGIs0jjnz81fROA+IS53yg953KKWcDvCGmlXazHA/ileIpTAXs8cRNtmdl5utRaA4ZOBJkmARn5Jm2TirNtD4Zjy7XBJABA2LTSmCa0BzRE7F3QdN8kwNRwuZ7o8UXpASCcwI8EWB7AqnR6oWSS3KbGeKW4XBVAD1TY38164Vm/D6vyxblEwhMCPmHI98+yxjzdRsZ5oeoE9x+E1ngWFrk5WSnF0y0xbsyO2yF5DQO3kqRJ7/CFrh2FzmtGZIA8rr19bQdLUECHR22Fyn8MeNd6ojCiGnmrYujquLZNrjkVMLYEdiV6AzJo701wGRSykmuCdYrR2LPQYWwFm4wuGuBbNYVKxTkaNZVKuI7gsi9Y1XIDLZACZcefYhI1NZ7zJcch4NC1rYjqlsO8+M8QlzqjnuvusNjRtJ4pVZ0RSQSMS+CYblMdsIQPJcN062a3e4S8bIAQewX2R4wnirwNG5Oi1YkyG3Loy7b+KmJpO1Z1TIyELlDFDW1GWcZO+ALi/LYiqnxHNOs4BozdlYKtuOCi5KwhNSY5jxrxLhrRuF4RlAlwJnLf2O9+5C1ape8vDXEC3ADZK5SeQ3gc43g+dyuhpyj/6SjNJUz6N0Hd93UGYDhHcosv6fMeKdXX2vbHKCooVRGbzgt0kP3zP0oHAPsezzRnSb/K39PqUDo/68Vy8vpWOguvJae5BGjEHK6KqXiPqPoLlemCADeMue9bjX5J8jyD1iZE3uB2fQVtGOu7aSVWobjkSqYHON49k0srIYOxtT0YXP1jYDjYchkUzL9VoDdk8538VXAN+7nc5cxAGeQPWb6hZaGlJtgVWoTntSrFUNaq1v5hHn6Ji+6Bq1NWrTd9ZpVswzIDGtaLNAhcwtL4htkM/bmuYiLjP+VpgYpUxqjMk9u/wWQFo3xeIDYa0CAIQGHPX5g+60xLbaxzIn0CGo/OL7f4W9Clgpj6ZdOQ3Eb+KQVgbZQHCRec77di9NixeQkmObDzxg/XcisBTwa0aXwnMrU5cwGTw2Fp7DZejqvLmzlIA7Nvah+jOH+66wGq46xnaPlARuLeDMWEkCEWK2eR0mIqns9VhRbY8yjdMsMsd/wCvqPVB0sjzKUzJSsjqbkvackXTcjEWRtrKhzsuAyq6yaxKLhVeF0lVJsETUCPpiCCSSMhks6VIDaDFyR5clpiWSMr+6yr2aYF8rcLlLRVGVAm52m6GeOqDGRW1XEBjRad8ZjmqUqgcLWAmZ2ZlVhFrI2mA4dhDgaeesTO7PvsVtjqtRzesZG4CB3b0ZQxVAHVd8QgfiEASb2Ge5a18E1zQ6m8PbImdgV+620H8y2AVS0t1Q3VAuczc9qmjmgvDTlnzI2LmMd1Sd5cbc4HksaFT4b54+t/Apor84F5IfD6b0NPVq/qb5FRV6EvllT9TfIqKMdEQPpWfvW/pS7CuTHpX/lb+j1KWUPrxXLPLZdaCnviNv/Waya8uMnl7n0XJuOR8V1rIBP0FoYRKezr9vKFzAC7uQ9UNWe51mWFpPEmFtoyk4SXGZt3EozVRKRi1k9Ho/wDxn9UeH8K9Mk6zSAR8zZyvchD6Ortgtm8hw7JnwRwZ7DzA7ijHQr2Kq1KOB3JVixL29nmnGMfeMuCVE/ecAQgMMMTly+gmFKnADReAP59UDUNxuMJg9usDuMBZCgOPcLxvA7roJoOs3mETjBqwzdMnih6Z6ze1Afw3xR8CldaiDVa021tUd5hM64vzCXV3RUYd2r5rA8Hzq2q3VFh1QBwAssHuIb3HtJROoPm3eIv9dqGrvkE73eAWAhZpIAsM7wR3pSwwD2ptpJssJ5eYSqLFZILKU9i1qVIVGDJTEZoxQkmR1Y3VDVVTxMLlPS7GHVa0utJMCfdV6/BUmywqG189q78cjwVDiBVGsy4nLLvG9RoynNBoztBDL9kofFi/1zKJoAX7ELifmEZpKyUiGt0e17SXCRFuKWOpAt1dgMGN0pjj6NRzQ1hIBsY8LoShQNMQ6Te6eL/Oxng2cTUDfggNbJBBAklpie6/alWkMMaLtdrjIgxsOUjlmmmIrfKNfVggj+VjjjrOiCbXMZ8k0ZNf8DSYLXaHw4ZEGO+/agcW3Pi7zTOgNRhDgYmQQdu7mgsZqv8AkLpFyHZro45Aclpnv/6fPmlU2Xb5KLL+m5+4f+oDu1guKZFnelY+9b+n1KVUDCcdJz9639PqhsHiGjNvaPZcXJKmXjoxZTOYEmy1ZQkHXIysBlJRJ0lRBib/AKT7Lp0kwzAd3LLkpaCoK7Ba0AQB9Wy7llh2PP4SBfPtR324bGmea4cbuA70JcnYZncGwtdPZ3p3r6hId8vl9eqRsxJMZZpzjLz+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+sfyjaTCxc1pblYGQAe1E4erDCbXs0eqlObrBSUkYmgQwvnbs2Xz3FDaMpue6TsNz5RzhHYOrrUXDcSFbR2E1GnWMSZ2CN3fKaLw0wtYtFdJYp0tpMJDnCTq5gfhaN3PglpoPYGl1SSDcSTO/mmlOiw1TUIkEausMpiP4WWkg1lMMDSRrSDlGecKsWtIyX0WVKRmcyc+w+yZnHHV1dQE7EJVinWLTJb1Z/a2Uwq6OIGuLiZ7DHjZO69I9Zq2hZii53zZcEFpIWaQLxM8voojSmJBAAVq7QG5SYjLv4cVaKrRztvbPWf0xqTRq/rHiCou/wBMKIDK0ZazYvNoKiSayVUrRv0nMVm3g6nruSttQjZ2i3gr9NzFZg2amfaUkpY17bA6w4+65Z8d5OiEsDinh2OuXHPkim4RvHvKUU8c02ILfJF0Xxdru5ScGPYxFFu5XYBuHcgKeKdkRPJEDEA8OdlPqwhdKrBHNHHGNdw6p75lKxlZRoTKVCuNmpAMgHiPVDPcBcnLNW1ROSxqYVh2BN2RuocMW12WaLwnyu5iO5IHYG8gkJnoyuGgh53XRtC9TaqDPMX7Uvdt4GfVMMYYDXA5SLbswgazdoyIRCjaoZgpfjHwQeC3oVeqJ2WQ+KEixuLrG0M8CeoOInt2rmKMg96w0a8/Dads2RFQ58VgLZi82MbvdYAog/L2eiWa7uaWSspFhZKDx7LCLXVvtbZ1ZEjO4Q+LrtJAJ1Y+rLKLTM1Zg5to27Lrc0ur8Nty7M7AgcZWYXNa3YDeYJQdDEupu1WmfTf6LoXG3Em+qyxtiaAYBrPA3R9cFgKLHERUE/WxcovgEx1nbTntS0URUfJsR8xHcO8qcIWxeyfh6HR2GIGqwyLuJPG1+cWVK1PqASY28wYI3/8AaI0ViAWPcMtaByb1QgqdZurVBN9ew5geZ8k6WWi1IMxJBoANBAGzckNas8DVc4wIMeIlNRXIYA06pMcd9o5JVpMloF8yZJ27VbihkWTpDNtEVRB+bOd/FCnFVKVpkbj7oXRukSIOo4gD5h/Oa30lpCi8G5adxBlL/OSdNC/0i/TmtQrXeyDtIt3o37PROZcTs6x+gvP/AG5xAyNvrYrPxLmwZB2nkU/85/Sbnx+n0joLh2sZW1DILmnwKiB/pji3Pp1g6LPb4gqLOLWxbi9AnThs12D/AIepXnA36jcvTdOP8zd+oPNeayUyiLE8JUa8i7SWkcYViF17bW3+a2AmpxH/AMju8qOM7XEnmhL5nzRuj41m7wQlpJGPR0BAHIK5KprqOeuQqWKo4wqvfCxfiGjNw70UjBEqoehxim71m/GgZAnwQCFkSqap2EhBu0gdgE7NqjK9QxAPd7o5AdqUH6xIcDPYqgVBmpqVT/JjyUdhz+JwHO/mnTYKDsDjG6sEwRZG64NxkUi1GDN08lozFsbYT3/ytYvUZuOa8/pzCvHWY46v5MkQdJnICdkk/UoTFPLheSdh9t2SeLp2BsDwdQtZqmZk7bEbyPbcuU2fEdGwZqlYQdpjM+i1whgtG/rHxgearJ4tCd3o0xcFoYwAfi5kTN96Cw9A5wY4AxG5GUBrwXAwCYnj6Leq69ncOCaFqNfTKPbZg2iXOudUkjs2BdxNFlOWgOGtmZF4sZM5zK78a8zEbOOa0xlP4jZ1dYi8HftEo1TQ9JB2hCPhPAyDrRxASWo+Kr5MNmY3m4sN6M0BitX4gcCJAIHhHks9OaOg/Faee0jiEIquRp+jN2rQPVxoMnY0QOe32QdKXvaHXABnkLxmqU6JdaLD6hEUGETb8J8V0qo4Rz8k7Gj64IhtgIHZEgj62JTiGXubHI8VtgnS0DOLHkbg98rLSAtw2pfTnoXmnqyNq61/lt7iFys87RcWJ8iuPz4Z+6utGPoP9KmwyuP+TPIqK39L/kr/AKmeTlFzT/0Vjoy6aVYrtkSCweqRCkD8vcn3TVzfjNBFtQX7SkBpkXFwoFkR8jP+FR2XaFrTq7Df62hWcG74WsKMGC2X1C1pDVGttEGJXHvpjO/C679pbsae4LbMEDH1XZAdgJWg+Mcy7wassPj6lwB5lb/fu3juCk1Q6dkGj3nMjtMrowIbm8DkAFz7FU/E/wD+xP8ACjaFMTrPvwj+SkY5oBTGbie/0UOIpjJk849VUPpR8rnc/wCT6KfaQPlY0ePkEDF24x34WDsBPkFYOqnh3DzlZmtUOfV7AP8A9FYOqfmqTwBJ8oC1Gs3NJ34qkdv/AEq1PhgTOsdw2oOo78oM77D3KjbzBkjM+iZpoXsgXG1HzDYHCUG3F6rusXDY63hyTRrAJ8Sl+JwLnOBMEReSRllkArcTi8MnK/DtPEa7iGkRFtwHutKuJGQJttAz5LPCULmYvYAbRtJMZIymwfmgRMNEW4nNUcUZQbywWk0E3Ns4z+iiaWG/G+0mzfKeHBasDbnZnz3LGridp+oQrI38zatUtfch2XbO82nhtQw1nXfYTkPLii8PRc+5+UEDVFz2qjpIdYRXUn5dpiee1MjLG9WDAWTMWQ4tb1ALQBP0VzEPLgR1jIuTsGVgotuTBlgGJ0i4AEATnO/kmeDxjazNzgLt+tiTVsDDeqLciO265haZABbIdv3b1aUIuOCcm4bDX0dUkd3FCOkax2wR2JjSrGqC1whwEyMreqW4x5yyG1DjeaZLkjf6RzR1WHcMj25LbFUC0wduXohcIyXEG2s2e5MWP16eq6zgcz4KzWSNiGvTM7SFKjTA4Qi69EiQRnkUOBmqp4Bs99/S10src2+Tl1c/pmepW5t8nKLl5H+isVgz6cUx8YcGCO8rzjHlsHZ4L0vTWpFZsj8A9Uge0wIIjcoF0Wlrs7Fc+ziZJCgYBs9ll9n3mJWRi5bTGZn64KwxLRkOSq3CtFzMLWk1sWaOeaFhK08Q8mGjuRRFZ1tYjtAXcO7bI7EU+q0C7nEnID13KcpfAoHbopxPWcPEomno5g2k+HkhvtZ1s4O4bPVD4nHxYPJOUNMmUn6eEN2SGFcMpxDRrHKb9pS2tiyXHdGweQWBB/EXXyBEm28hYYhxEartXf7BVjxfScp/Ax9MGJGefDgqPxDKYJdAvYDah8Lo81BcnPM+iGxuAY1zpc8kZRBjgqQhHtTYjkylSsKnytvnMElH67gxs2O4CL8Uo+C4wWk9hBPbu7UdS1ra1RtrQ25kcsyq8kEkqBF3sOdUsL7r5dqIxWKaxpbNzGWfPuQFfCkjfbMmAOzeqUq7WtAJOsBc5yox40y0ZLRdzg1x1T8wPYALevcgnYt4s5s7yFv9qJ/BrD9MHndZVCyPleOXrddKpbQzmnpkwuMBIa5wA/DyOYPFbs2yZA2+yDDmGDBji3zJnwUdVDo1nDVH4WglFxXgFyfWbnFaztVkZZn0TSm34dKdaXuHaZMpVhQ0mWm4mzhBjheYWtai6fmb2nIJZxTdBi7yzVrxaQW+Kq+oDm4rEtdtqNE7BKy+A0n5z2Sior0btWkEMriYmRt4RvQ1LGwYH4srxnHgu1KJgtY0gbSQZP8AHBUZgiPmBLjkeUWHYjcEQ5JOWBlo+p942LiCCBuIMzuvC5jR1ZAE3Gw7PNLm1HCYnbEZxYi3uqtpv2iob7RAKVQV3Zoyio0GhzbPmbAR2Cbd/ctq1SG2yN59FSlhgImnlmQetMZnYiKFJhaA8E2zsg5qyTjFg9HD6zZ2Ht70BVp6riAfCyefZWAWy35Zb4VG4MZiDO0GRtWXNQesWqPQf01YdWtNrt8iuo7oDR1W1dvWbs4FRK59smSrAbprQTa7g8uLYERE+qWjoWyf8ju7+VxRTHNv9JN/3D+0e6s3oi0f+Vx7P5UUWSQbKnog3/dd2ge6u7om2B94d9mx6qKLVkyL0uibAP8AIe4e6Hf0Qa7/AMrx2BdUQSQbM/8ARLSABWeBtAAE8TGatS6E02Tq1HXtOqJ71FExP0q7oYzL4ru4KHoQwmTVeewKKIgZdnQwST8eoNkQNxVqPQymB87rxNhBjKVFEGFFn9D2Teq+DEthsHbcQpT6E0gZD3C+4eG5RRFIJxnQikDIqVB3eyt/oqlM6zu4eyii1ZF8K/6JpAf5H7rQPRcHQyjclzzE5x7LqiDQy0Wp9D6NrkTwb7LdvRGkMnu7h7KKLUC2cf0OpE3c893ssB0Gw+955lRRFMY1Z0MoDInw9loeh9GPmeOWr7KKLMAOehlGZ16mzaPZVPQ+lMipVHIjb2LqiWghNPonS/O/w9l13RGkRdz8949lFEYxQGyN6J0gLOfs3H0VH9DKJ/HUHIj2UUWaybwoOhVL/cqWvmPZXo9D6QJIc8Ei+XsooloyGei9GtoBwaSdYyZ4WUUUTpAez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41425"/>
            <a:ext cx="3981450" cy="260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9156" name="AutoShape 4" descr="data:image/jpeg;base64,/9j/4AAQSkZJRgABAQAAAQABAAD/2wCEAAkGBxQTEhUUExQVFRQXGBoYGBgYGBwaHBwaFxwXFxoXGBwcHCggHBolHBoXIjEiJSkrLi4uFx8zODMsNygtLisBCgoKDg0OGxAQGiwkHxwsLCwsLCwsLCwsLCwsLCwsLCwsLCwsLCwsLCwsLCwsLCwsLCwsLCwsLCw3LCwrLDcsLP/AABEIALUBFgMBIgACEQEDEQH/xAAbAAACAwEBAQAAAAAAAAAAAAAEBQACAwEGB//EAD8QAAEDAgIGCAMHAwQCAwAAAAEAAhEDIQQxBRJBUWFxBiKBkaGxwdETMvAUI0JScpLhBxUzFlNi8UOCY6Ky/8QAGQEAAwEBAQAAAAAAAAAAAAAAAQIDAAQF/8QAIhEAAgICAwEBAQEBAQAAAAAAAAECESExAxJBUSITMnFh/9oADAMBAAIRAxEAPwBtpnSlSnU1WxGrOV0B/f6u9vcp0lH33/olDGyOC8KUnZ6iiqG/9+rbC3uCuNOVuHcllJm5FDAOOzvsk7v6Hqgr+9Vt4/auHTtaMx3BDf296xq0y3MLKb+m6oMd0hrb2/tQlfpPiJcAW2/4rCo3IhDYjB60kG/HK3knU36zOKDP9UYiCSW/tCn+qMR+Zv7QvOa8W43RDcgjJtC9Ry/pTiLdZuf5QrO6R4g/iH7Qkjxlz91pdK5s3VDZ/SfEASHD9oVaXSnEH8Tf2hKK3ylZ4MRI4WRi20akOa/S3ENjrAyfyjIdis7pZXEdYX/4hINIj5e1VqvMtE2hqrHKNSPRO6U4j8w/aFk3pVidaNcbfwj2Sqobj/pYsHW3Z+iU1IfO6UYgH5x+0ey1w/SLEOEl4/aPZeeqErfAiG9qztIDSPXM0nWN9bZJsF3+6VvzeASrA4oOEZHJETsQTIu0w06Uq/n8AoNK1R+LwCCVxTtMWRsFhZ0tV/N4BQ6SqiOv4D2QequBa2ZMNOlap/FHYFDpOr+fwHshgyQYVCtZrDf7pV/N4Bc/uVW3XPcPZCKa1uWS1msLOkqv5z3BU/uVWbv8B7IYqpCFhDP7lVH4/Aeyg0jV/OfD2QgursMI2A9Foiu5zSXGTO1RYaC+V3NRPF4KIUdJwfjDiz3StrZOqMk16TmKzf0epQei6d1zTxbLx0McLh9Xn9ZIlgJMASTx8VSFnUr/AAw58w4AavG5/hc6TbHCcXhy2LtM7LrjmT1XiOezikL2vf8Aeazi6TEbIuNq9Bia8/Dn5oOt3D1VpQUcgprAg0hQ1XRsWVJnn5pvphvUafrJKqRzQu0AQaQbFV31sV6OQXdMj74xw8lKeQVG/wAoBWoLjn7rQGFx7fNXISs1lHtkO5LLBGxWzwNV3JY4Q2MJo6FZnpDMLCsbt5NRdemScp3QbjsWFRgJbeIgX4KsXgIQTfks2G/Z7K2vOQXGfNdKtAL1BaOS1weVt6zc3+Fro8HVPMlGTwA415BlNMFjg6zs96WjaEbgsEDfYNiRbBOqyNIRRbrMbFyMwhmtVtXcmZAjaJJ3LR2HOy6oymVq2oAIF0AmYyVXMjun+F1lWNk81lWqaolEBYLhCTYzFGTwEk7G7pWGisZUFQNc7WaZjhtTJNqx+jSPQOi0dq4KkCLXWOJq6rS76tJKRP0gba9Ox2g35xtWUbNGFno3Hco0hJcNi4dquJ1Tkd38JmNq1Aao9F0fPUd+oeSinR0dR36h5KKkVgyF3ScffN/T6lCaLzM/V0V0l/zN/T6oPRmZXJy+nTHQ1OxKcWC50kyBk3ePRMKpshHNlwAzP/ZKHAsWLObTpGFSvqkPAkNcHQOBu1NMPifi/eZk7Mo4IWuzqxkIHdf3QmiMRqmDkbHnv7U/LB9Srxsa6UH3aT0zMpxpJ8s7knpt6xClH/Ion0s0/FJ4DyXKIsEx01gXtJc6mYMQ7kMigWCys/8AKFKu2c1ddLMuasAlkAyqfKVlhdpW9T5SscC3NGOjM2IVKgWpWbyitgKsVGxPerARKzfnvThNHA2WmA+U81k661wLer2pZaMdAunGjflPP0CU0k0wB6p5oLZOeg5zYO9dFS9oAWQK41OSNi+dvKFVjhuWRJlXCFGLEoHSFWL7ACT2bO9a4nFauWaVYt5JDTJJueQyHaY7AsPCNsphjq0yYlzrkb+9TRTdaoakRvXa3WbBExx28LLBms0t1SQTaPRZSTOiSxge1wHNI3hIqlMBwc8kw43G45TwlMKOM1myYESHdiV4rF6zhbqjvTpPwHDCTOaoLyztEeIR2FxzmsMtLtUgAjjvSfEYprTLZ3id/FF4au4DVf1g7wO5P0dWGUVeT3nRSqXUnFw1TrZdiip0Sra1InbI8LKLLRDQP0mH3zf0+qB0c6J+tqN6Tf5Wfp9SgsAuXl9LR0FYusGtk2AzWNZmoGVpm88AHWt5qYxkxaRtHL6K5gq4/wANQEtNhMW4C/om4dAT/Z3E1wbDLLt3eKGw2HbUBhwDpm3ks8XScHFkmCJ1jmWm0NGxV0dRh1jETfgnb+h7O8jJ7yacOmW25wc0Lhv8gvHWBnlBRGIs0jjnz81fROA+IS53yg953KKWcDvCGmlXazHA/ileIpTAXs8cRNtmdl5utRaA4ZOBJkmARn5Jm2TirNtD4Zjy7XBJABA2LTSmCa0BzRE7F3QdN8kwNRwuZ7o8UXpASCcwI8EWB7AqnR6oWSS3KbGeKW4XBVAD1TY38164Vm/D6vyxblEwhMCPmHI98+yxjzdRsZ5oeoE9x+E1ngWFrk5WSnF0y0xbsyO2yF5DQO3kqRJ7/CFrh2FzmtGZIA8rr19bQdLUECHR22Fyn8MeNd6ojCiGnmrYujquLZNrjkVMLYEdiV6AzJo701wGRSykmuCdYrR2LPQYWwFm4wuGuBbNYVKxTkaNZVKuI7gsi9Y1XIDLZACZcefYhI1NZ7zJcch4NC1rYjqlsO8+M8QlzqjnuvusNjRtJ4pVZ0RSQSMS+CYblMdsIQPJcN062a3e4S8bIAQewX2R4wnirwNG5Oi1YkyG3Loy7b+KmJpO1Z1TIyELlDFDW1GWcZO+ALi/LYiqnxHNOs4BozdlYKtuOCi5KwhNSY5jxrxLhrRuF4RlAlwJnLf2O9+5C1ape8vDXEC3ADZK5SeQ3gc43g+dyuhpyj/6SjNJUz6N0Hd93UGYDhHcosv6fMeKdXX2vbHKCooVRGbzgt0kP3zP0oHAPsezzRnSb/K39PqUDo/68Vy8vpWOguvJae5BGjEHK6KqXiPqPoLlemCADeMue9bjX5J8jyD1iZE3uB2fQVtGOu7aSVWobjkSqYHON49k0srIYOxtT0YXP1jYDjYchkUzL9VoDdk8538VXAN+7nc5cxAGeQPWb6hZaGlJtgVWoTntSrFUNaq1v5hHn6Ji+6Bq1NWrTd9ZpVswzIDGtaLNAhcwtL4htkM/bmuYiLjP+VpgYpUxqjMk9u/wWQFo3xeIDYa0CAIQGHPX5g+60xLbaxzIn0CGo/OL7f4W9Clgpj6ZdOQ3Eb+KQVgbZQHCRec77di9NixeQkmObDzxg/XcisBTwa0aXwnMrU5cwGTw2Fp7DZejqvLmzlIA7Nvah+jOH+66wGq46xnaPlARuLeDMWEkCEWK2eR0mIqns9VhRbY8yjdMsMsd/wCvqPVB0sjzKUzJSsjqbkvackXTcjEWRtrKhzsuAyq6yaxKLhVeF0lVJsETUCPpiCCSSMhks6VIDaDFyR5clpiWSMr+6yr2aYF8rcLlLRVGVAm52m6GeOqDGRW1XEBjRad8ZjmqUqgcLWAmZ2ZlVhFrI2mA4dhDgaeesTO7PvsVtjqtRzesZG4CB3b0ZQxVAHVd8QgfiEASb2Ge5a18E1zQ6m8PbImdgV+620H8y2AVS0t1Q3VAuczc9qmjmgvDTlnzI2LmMd1Sd5cbc4HksaFT4b54+t/Apor84F5IfD6b0NPVq/qb5FRV6EvllT9TfIqKMdEQPpWfvW/pS7CuTHpX/lb+j1KWUPrxXLPLZdaCnviNv/Waya8uMnl7n0XJuOR8V1rIBP0FoYRKezr9vKFzAC7uQ9UNWe51mWFpPEmFtoyk4SXGZt3EozVRKRi1k9Ho/wDxn9UeH8K9Mk6zSAR8zZyvchD6Ortgtm8hw7JnwRwZ7DzA7ijHQr2Kq1KOB3JVixL29nmnGMfeMuCVE/ecAQgMMMTly+gmFKnADReAP59UDUNxuMJg9usDuMBZCgOPcLxvA7roJoOs3mETjBqwzdMnih6Z6ze1Afw3xR8CldaiDVa021tUd5hM64vzCXV3RUYd2r5rA8Hzq2q3VFh1QBwAssHuIb3HtJROoPm3eIv9dqGrvkE73eAWAhZpIAsM7wR3pSwwD2ptpJssJ5eYSqLFZILKU9i1qVIVGDJTEZoxQkmR1Y3VDVVTxMLlPS7GHVa0utJMCfdV6/BUmywqG189q78cjwVDiBVGsy4nLLvG9RoynNBoztBDL9kofFi/1zKJoAX7ELifmEZpKyUiGt0e17SXCRFuKWOpAt1dgMGN0pjj6NRzQ1hIBsY8LoShQNMQ6Te6eL/Oxng2cTUDfggNbJBBAklpie6/alWkMMaLtdrjIgxsOUjlmmmIrfKNfVggj+VjjjrOiCbXMZ8k0ZNf8DSYLXaHw4ZEGO+/agcW3Pi7zTOgNRhDgYmQQdu7mgsZqv8AkLpFyHZro45Aclpnv/6fPmlU2Xb5KLL+m5+4f+oDu1guKZFnelY+9b+n1KVUDCcdJz9639PqhsHiGjNvaPZcXJKmXjoxZTOYEmy1ZQkHXIysBlJRJ0lRBib/AKT7Lp0kwzAd3LLkpaCoK7Ba0AQB9Wy7llh2PP4SBfPtR324bGmea4cbuA70JcnYZncGwtdPZ3p3r6hId8vl9eqRsxJMZZpzjLz+lNxvBKSyCY5l5EQUieOuTxTJ9UxE2QD6fWsLSmAkM67ckdhILDy8kHWEjiidHfKstg8A8TShusNpHigqZGs3t80fXdLHN3GUuaPkPGPFAdaCKplB4ptxM8CEZUzKDrOug2ZLA8B1m75E96Gr2AG5XwVTqtPMFY4k5hbwVLIJj2k03ckpG1PHGQQhnHe2ZW7UM42KwMlWuJKYupM3Qs62EYb6xCy5FeRZQwJ6rNZpG8QiqDQGarWjX1c3CRbeV2rhwPldPYVSkc3CYaJKs5WhI3FmT6RpCWwNYXjKeCIw+sfyjaTCxc1pblYGQAe1E4erDCbXs0eqlObrBSUkYmgQwvnbs2Xz3FDaMpue6TsNz5RzhHYOrrUXDcSFbR2E1GnWMSZ2CN3fKaLw0wtYtFdJYp0tpMJDnCTq5gfhaN3PglpoPYGl1SSDcSTO/mmlOiw1TUIkEausMpiP4WWkg1lMMDSRrSDlGecKsWtIyX0WVKRmcyc+w+yZnHHV1dQE7EJVinWLTJb1Z/a2Uwq6OIGuLiZ7DHjZO69I9Zq2hZii53zZcEFpIWaQLxM8voojSmJBAAVq7QG5SYjLv4cVaKrRztvbPWf0xqTRq/rHiCou/wBMKIDK0ZazYvNoKiSayVUrRv0nMVm3g6nruSttQjZ2i3gr9NzFZg2amfaUkpY17bA6w4+65Z8d5OiEsDinh2OuXHPkim4RvHvKUU8c02ILfJF0Xxdru5ScGPYxFFu5XYBuHcgKeKdkRPJEDEA8OdlPqwhdKrBHNHHGNdw6p75lKxlZRoTKVCuNmpAMgHiPVDPcBcnLNW1ROSxqYVh2BN2RuocMW12WaLwnyu5iO5IHYG8gkJnoyuGgh53XRtC9TaqDPMX7Uvdt4GfVMMYYDXA5SLbswgazdoyIRCjaoZgpfjHwQeC3oVeqJ2WQ+KEixuLrG0M8CeoOInt2rmKMg96w0a8/Dads2RFQ58VgLZi82MbvdYAog/L2eiWa7uaWSspFhZKDx7LCLXVvtbZ1ZEjO4Q+LrtJAJ1Y+rLKLTM1Zg5to27Lrc0ur8Nty7M7AgcZWYXNa3YDeYJQdDEupu1WmfTf6LoXG3Em+qyxtiaAYBrPA3R9cFgKLHERUE/WxcovgEx1nbTntS0URUfJsR8xHcO8qcIWxeyfh6HR2GIGqwyLuJPG1+cWVK1PqASY28wYI3/8AaI0ViAWPcMtaByb1QgqdZurVBN9ew5geZ8k6WWi1IMxJBoANBAGzckNas8DVc4wIMeIlNRXIYA06pMcd9o5JVpMloF8yZJ27VbihkWTpDNtEVRB+bOd/FCnFVKVpkbj7oXRukSIOo4gD5h/Oa30lpCi8G5adxBlL/OSdNC/0i/TmtQrXeyDtIt3o37PROZcTs6x+gvP/AG5xAyNvrYrPxLmwZB2nkU/85/Sbnx+n0joLh2sZW1DILmnwKiB/pji3Pp1g6LPb4gqLOLWxbi9AnThs12D/AIepXnA36jcvTdOP8zd+oPNeayUyiLE8JUa8i7SWkcYViF17bW3+a2AmpxH/AMju8qOM7XEnmhL5nzRuj41m7wQlpJGPR0BAHIK5KprqOeuQqWKo4wqvfCxfiGjNw70UjBEqoehxim71m/GgZAnwQCFkSqap2EhBu0gdgE7NqjK9QxAPd7o5AdqUH6xIcDPYqgVBmpqVT/JjyUdhz+JwHO/mnTYKDsDjG6sEwRZG64NxkUi1GDN08lozFsbYT3/ytYvUZuOa8/pzCvHWY46v5MkQdJnICdkk/UoTFPLheSdh9t2SeLp2BsDwdQtZqmZk7bEbyPbcuU2fEdGwZqlYQdpjM+i1whgtG/rHxgearJ4tCd3o0xcFoYwAfi5kTN96Cw9A5wY4AxG5GUBrwXAwCYnj6Leq69ncOCaFqNfTKPbZg2iXOudUkjs2BdxNFlOWgOGtmZF4sZM5zK78a8zEbOOa0xlP4jZ1dYi8HftEo1TQ9JB2hCPhPAyDrRxASWo+Kr5MNmY3m4sN6M0BitX4gcCJAIHhHks9OaOg/Faee0jiEIquRp+jN2rQPVxoMnY0QOe32QdKXvaHXABnkLxmqU6JdaLD6hEUGETb8J8V0qo4Rz8k7Gj64IhtgIHZEgj62JTiGXubHI8VtgnS0DOLHkbg98rLSAtw2pfTnoXmnqyNq61/lt7iFys87RcWJ8iuPz4Z+6utGPoP9KmwyuP+TPIqK39L/kr/AKmeTlFzT/0Vjoy6aVYrtkSCweqRCkD8vcn3TVzfjNBFtQX7SkBpkXFwoFkR8jP+FR2XaFrTq7Df62hWcG74WsKMGC2X1C1pDVGttEGJXHvpjO/C679pbsae4LbMEDH1XZAdgJWg+Mcy7wassPj6lwB5lb/fu3juCk1Q6dkGj3nMjtMrowIbm8DkAFz7FU/E/wD+xP8ACjaFMTrPvwj+SkY5oBTGbie/0UOIpjJk849VUPpR8rnc/wCT6KfaQPlY0ePkEDF24x34WDsBPkFYOqnh3DzlZmtUOfV7AP8A9FYOqfmqTwBJ8oC1Gs3NJ34qkdv/AEq1PhgTOsdw2oOo78oM77D3KjbzBkjM+iZpoXsgXG1HzDYHCUG3F6rusXDY63hyTRrAJ8Sl+JwLnOBMEReSRllkArcTi8MnK/DtPEa7iGkRFtwHutKuJGQJttAz5LPCULmYvYAbRtJMZIymwfmgRMNEW4nNUcUZQbywWk0E3Ns4z+iiaWG/G+0mzfKeHBasDbnZnz3LGridp+oQrI38zatUtfch2XbO82nhtQw1nXfYTkPLii8PRc+5+UEDVFz2qjpIdYRXUn5dpiee1MjLG9WDAWTMWQ4tb1ALQBP0VzEPLgR1jIuTsGVgotuTBlgGJ0i4AEATnO/kmeDxjazNzgLt+tiTVsDDeqLciO265haZABbIdv3b1aUIuOCcm4bDX0dUkd3FCOkax2wR2JjSrGqC1whwEyMreqW4x5yyG1DjeaZLkjf6RzR1WHcMj25LbFUC0wduXohcIyXEG2s2e5MWP16eq6zgcz4KzWSNiGvTM7SFKjTA4Qi69EiQRnkUOBmqp4Bs99/S10src2+Tl1c/pmepW5t8nKLl5H+isVgz6cUx8YcGCO8rzjHlsHZ4L0vTWpFZsj8A9Uge0wIIjcoF0Wlrs7Fc+ziZJCgYBs9ll9n3mJWRi5bTGZn64KwxLRkOSq3CtFzMLWk1sWaOeaFhK08Q8mGjuRRFZ1tYjtAXcO7bI7EU+q0C7nEnID13KcpfAoHbopxPWcPEomno5g2k+HkhvtZ1s4O4bPVD4nHxYPJOUNMmUn6eEN2SGFcMpxDRrHKb9pS2tiyXHdGweQWBB/EXXyBEm28hYYhxEartXf7BVjxfScp/Ax9MGJGefDgqPxDKYJdAvYDah8Lo81BcnPM+iGxuAY1zpc8kZRBjgqQhHtTYjkylSsKnytvnMElH67gxs2O4CL8Uo+C4wWk9hBPbu7UdS1ra1RtrQ25kcsyq8kEkqBF3sOdUsL7r5dqIxWKaxpbNzGWfPuQFfCkjfbMmAOzeqUq7WtAJOsBc5yox40y0ZLRdzg1x1T8wPYALevcgnYt4s5s7yFv9qJ/BrD9MHndZVCyPleOXrddKpbQzmnpkwuMBIa5wA/DyOYPFbs2yZA2+yDDmGDBji3zJnwUdVDo1nDVH4WglFxXgFyfWbnFaztVkZZn0TSm34dKdaXuHaZMpVhQ0mWm4mzhBjheYWtai6fmb2nIJZxTdBi7yzVrxaQW+Kq+oDm4rEtdtqNE7BKy+A0n5z2Sior0btWkEMriYmRt4RvQ1LGwYH4srxnHgu1KJgtY0gbSQZP8AHBUZgiPmBLjkeUWHYjcEQ5JOWBlo+p942LiCCBuIMzuvC5jR1ZAE3Gw7PNLm1HCYnbEZxYi3uqtpv2iob7RAKVQV3Zoyio0GhzbPmbAR2Cbd/ctq1SG2yN59FSlhgImnlmQetMZnYiKFJhaA8E2zsg5qyTjFg9HD6zZ2Ht70BVp6riAfCyefZWAWy35Zb4VG4MZiDO0GRtWXNQesWqPQf01YdWtNrt8iuo7oDR1W1dvWbs4FRK59smSrAbprQTa7g8uLYERE+qWjoWyf8ju7+VxRTHNv9JN/3D+0e6s3oi0f+Vx7P5UUWSQbKnog3/dd2ge6u7om2B94d9mx6qKLVkyL0uibAP8AIe4e6Hf0Qa7/AMrx2BdUQSQbM/8ARLSABWeBtAAE8TGatS6E02Tq1HXtOqJ71FExP0q7oYzL4ru4KHoQwmTVeewKKIgZdnQwST8eoNkQNxVqPQymB87rxNhBjKVFEGFFn9D2Teq+DEthsHbcQpT6E0gZD3C+4eG5RRFIJxnQikDIqVB3eyt/oqlM6zu4eyii1ZF8K/6JpAf5H7rQPRcHQyjclzzE5x7LqiDQy0Wp9D6NrkTwb7LdvRGkMnu7h7KKLUC2cf0OpE3c893ssB0Gw+955lRRFMY1Z0MoDInw9loeh9GPmeOWr7KKLMAOehlGZ16mzaPZVPQ+lMipVHIjb2LqiWghNPonS/O/w9l13RGkRdz8949lFEYxQGyN6J0gLOfs3H0VH9DKJ/HUHIj2UUWaybwoOhVL/cqWvmPZXo9D6QJIc8Ei+XsooloyGei9GtoBwaSdYyZ4WUUUTpAez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41425"/>
            <a:ext cx="3981450" cy="260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4355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/>
              <a:t>„</a:t>
            </a:r>
            <a:r>
              <a:rPr lang="pl-PL" sz="4400" b="1" dirty="0" smtClean="0"/>
              <a:t>U malome si bio vjeran, uđi u radost gospodara svoga!</a:t>
            </a:r>
          </a:p>
          <a:p>
            <a:pPr algn="ctr"/>
            <a:endParaRPr lang="hr-HR" sz="4000" b="1" dirty="0" smtClean="0"/>
          </a:p>
          <a:p>
            <a:pPr algn="ctr"/>
            <a:endParaRPr lang="hr-HR" sz="4000" b="1" dirty="0" smtClean="0"/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Mt 25,14-30</a:t>
            </a:r>
          </a:p>
          <a:p>
            <a:pPr algn="ctr"/>
            <a:endParaRPr lang="hr-HR" sz="4000" b="1" dirty="0" smtClean="0"/>
          </a:p>
          <a:p>
            <a:pPr algn="ctr"/>
            <a:endParaRPr lang="vi-VN" sz="4000" b="1" dirty="0"/>
          </a:p>
        </p:txBody>
      </p:sp>
      <p:pic>
        <p:nvPicPr>
          <p:cNvPr id="51202" name="Picture 2" descr="http://www.tiha.net/klis/www.uvihoruvremena.com/prod/images/i00001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 descr="data:image/jpeg;base64,/9j/4AAQSkZJRgABAQAAAQABAAD/2wCEAAkGBxQTEhQUExQWFhUXGBwZFxcYGBgYGhcYGBgXFhgYFxcYHCggGBolHBQUITEhJSkrLi4uFx8zODMsNygtLiwBCgoKDg0OGxAQGiwkICQsLCwsLCwsLCwsLCwsLCwsLCwsLCwsLCwsLCwsLCwsLCwsLCwsLCwsLCwsLDcsLDcrLP/AABEIAOsA1wMBIgACEQEDEQH/xAAbAAACAgMBAAAAAAAAAAAAAAAEBQMGAQIHAP/EADsQAAEDAgQDBQcDBAICAwEAAAEAAhEDIQQFEjFBUWEGInGBkRMyobHB0fBCUuEUI3LxYoIkMxaishX/xAAZAQADAQEBAAAAAAAAAAAAAAACAwQBBQD/xAAkEQACAgICAgMBAAMAAAAAAAAAAQIRAyESMQRBEyJRcRQyYf/aAAwDAQACEQMRAD8Ao1B4gAIlhCCpfJTgmfz84pMkXxRMWyCtmsla0gjKLeeyW3QygdlEko6nhnHYEqXLsN7R+lmzYkqxOwHd0ts2LkceCTPJQUYlVrPcyZaY8Qs4fFMftvyKNdlBfqI25nkkmLoCmTpJPUI4uMtezZRY5YzqjKBSvLs3a9uh4AcNjYT/ACjaDxtKVNO6ZiX4HadoC8aV+izh3WUGc40UqZdx2A5nZLSbdI1mmNxTKXvG/wC0XPpwSp2eTOlo+ardSu57iTJJ6qak6DFgrFgSWxSlbGNXPawI73kB/F0bhe1p0w9ku5i0+UbpVisIQ1p1fX6WSt9Mz/tGscJIyTki7YbN6VQx7rjwPH7rfEUrqqubqp65uN/un+Q5iarS13vtHqNpSJ4+O4hqXphjLCCoS2yIfSK1DRCUmHYHo6qAU7oyo38/PJRhplMTB9kTqZ36bLVjYRFQRMKAH89VqZ5g1V5j5Iao0oupTsh3JkQGC1GQsKY0+a8mcgaB6boU7HTuhY2CIoNheYQVTPLZSVXwOazQEzHRR4gWPgldsI9lGZFpgbTLuvGPgrJh+0rXEz7oHrwH3VAafmiGOBsDBRTwp7MUzptKo19NoFtdzHXYfVKc+y9pbpEd0WaPm4pBluYPDQCbsMi/Db5JvkbjWe/UYa4ySeXLwUrg4Oxtldp4I8BxTjDtcGgxEGD0VgrYqjhxtqLjYJVjs7pEhtFl3G6JzlP0DSTGeHZIB5qqdr8STU9nNm/X8CuGBhrZPAX9Fz/Mq3tKr3cz/pbgVyszJ0QYcgbCevL1RVOlDpjVP5dFZblwLhI5XmVd/wD4rRcBpBaeY+yblzJOjYwdWys0qGunAjV5mPVIcRhu9pEudOwXQndkTsap08m2nxROE7P0qXui/M7+qSsyiG0mc3OGLGua4QeqiyWqW4hh4EweoNleO0+XMcw2GobEb+qoFAltZvMOBnz/ANeifjnzixORcaOjvw4A8kBVCd1mSARaQleJaokwxbUbdaOCne2FG+6cmeoHrboeYMop4AQtQAo0Czd5kfnNAPYZlMKYj6IaqbrYs80BvkG68tsS6+y8moEFpU5Rbadt7pT/AFx/SI+KlqY117AHp5I3GTB5xHNJpG/xW1Zs7pTh8WWwC71B38RcI3+tAdDgfEfl0txaYcWmQ/8A8clpLXNkX0z3o/0oMNhS9wDRJ5Kzf04q0+6WtdM6iLyOE8BELXCYH2b2v2dxHAoPmpOx3wp1Q6y/IqQY32oGqN/pKxiBg6btyBxa33SmdEMqthwn6IU9mu/L6rnUhcMsPUiLKXnb2zXGgHN8HQqMNVrjAFuAHqFWclaPbAi8A+eyvmbYFr8K9gEAQbch/pVejlzaT2EFxkGx8EzHNKLRjjeyftDiCyiALajCqrO6QT81ZO0tImkDwBv5jf4JBhcKKlNx4tN+oT8NKAuSuRYezjjVcIENbuV0DBsI2VP7HgCnwlTZxjMRTMh5DTxiw8YCkyK50h1PiXKs21zCBfTJVAHavENdBqteOgt5E3T12fup0BVe2ztuqyWKSBiTZ3RDWu8Fzes6Kk9U+zDtG+rIgAHmq7iD37qzx8bj2LyyTSOpmuC0EbEA+qBqkcULkNYnDMnhb0UlRSNU6CvQNXKjaQpKtGNzuoS2JRrowireCGIRJetWgQExGVsjJsJQmJO5/OSNqHh+boWpTk3Nvz6rUzWBRqXltUdpNl5OViwR+WwbRPEeHFezLDts4WmPLmhDiDrm8o2piZ0uBaCJN9jAI2R1JNGXF3QKQXO31gRePmPJZqAEkTxgLIxHeJtMzawkDkEzyrLfaNLoaT1kfJbKXHbMir6NcLmLmBoiCLGPTYphgqj3ONQmW7EchwsiKuShtElxlxk/aFpkuHLKhpm7Xt+BEj0hSylGSbRVBOLX4WDL3ck6ZUbHeMAKmuxJovLSY5HgeSZ4asKtiQRxkSCpnD2OkrJs6rvYx/s6zNJHuGJ8jx8Emp19ZaeAaB58UVnuXMYwulngGgKsYTMHN8OSdjx8o6Ezlx0Ns/xsU9A3O/lsqzQrFjrGJsUVmtXU8EbET5oSmO+J/OSrxwUY0TOTstnZ6uWkdVcQ4VG6XgLn2CrxPTb5J6zMdpfA5/RQ5Y7LY04jahk9BknSHE7TwQnatgOGY3k6B0UlfMWhksu4cHfqHGDCT532ip1KTWhpDgfr/CyCk3YEqK9WwOk3Syrd3mneaYsFrY5JGDdX422rYjLSdIvmU09NCmJ4avW5Ux63QmV1h7MeEeCkqVQATeAoZJ8mHWiRzDxUBbfZKHZjWquIpNt+boHGYnE03Q+R4hNjibfYDdFhfSlaPpwLKruzWt+/4D7InD5xVG8O8f4RvDJGLJEbubwWKzeCiwuZsqGD3XH8sfVFVrbodrsK76E9Zp4rCMqcgspikA0VjVJlS06er9M3/PKxUOHEkA8SAnuY0oqhtz3QBpsBMgN/nqqJyp0KhG1Ynw9Ek25ronZfIdDfaVDHIfUpFlGVaajJ5X8uavj6bXMh23Syh8nNekU48XEreaY8Of7Gm0vceXHw4p1gOzdQv9o+GHSA1kyQBG5AiVX8vwQpYrWw2FwHXJ6Tw4rouGxYcwOGxS3SVIPI5orGe9mH1RaNQ2VOzHKK+GAc4QDsWmR58l1erU0gudAVG7XZy19NzG3ki/hyRYm7oHlKRTcTiHO95xPmsM4dU87F5YytUeardQDe6DtPFWmplVB9NrPZgCTBFiIJ2ITpZowfExRb2zmzheeKw2nLmjr9VZanZpvt6bBU7tR0CRJEH4pi3s41h9pcRs0mT52AB6QieeKRnxsquIBaeosUXlFMVHgPu0Xg9UwzXLyZcBtdAYOoGun85IOXKOhlVIPxNGi1x/uOYDtBDh6Hh5pBmAaHdwgj/HT9SrY3F0tMOa024j5KqZlTbrOj3eC9g7Ny9ArzZDqapyUZYq00Syi2N8oxZ2TDGkvDabd3uA8BxSLBPiyc5XVnEsduGgnceH1U0407Q6KdbLhgMJTw9MCw8dyfqUN2jy0VqDiAdTe8JBEx90bm1Nxps9m4NJI79iQ2RMTxhGUaZv3nOZwLonzIAn0UfKvsGzkVWgPNDv8Aiuk9oMqpupvhoDokEbyqH/RF7w2Y5nkBclX4symhMsX4Laj9jxViyrFio2DuLfyoMfk4bRFRuoDiHxJExIgW4bpdlFbTVHI7opcckbQunjnTH9RsLymqtleU6Y+imNncJ7l+JY6qH1jpEczcjY2SZo2H5dH5ThtVZjTsJMfnqq8tNOybE2pUi45ViA66bOxFoVQdijTqEcEczNA4LnSgzqKvYYahD3aXBpgxN/grrgaTadMDgBMk7nckqh4GhrqseeYjpF/VXjCMmS6/RZWhGd2xNm9ariXaKQ00xvUNgY4N4lC0+yjLF7i4jwA62IVgqODN4tzQb67XHuOk8pt6oOb9GxToCfgPZOD2OcRBBZYH/rsFNhMWNDSQRGs33EE7qYVA4xdp4sdx8CleOwIqtP6XCwOxB/a6Nwsu+xqV6YpwmYl+IovcAA1zRA23ufkV0XNsBqaXj/sOvNcqawsdeQQbjkQuy0XyGmLEfMfymtKjPLXHi0UvE4UiCRYiCqrmmXFriWei6hmOEA4d0/AquZ1lZIDm/wC0EJODFxkprZQHtfG2yGc0kqx4zCFshwhL24Xc+n3VcMiBlASuF1roRbqXenhK2rBM5jo4frbIcM1NclwrHVhr91omB+ojYeseiWUeKb5HW0uJ06jFhzMiErI3seor4y8gaolpEHiI+BR1V8NDRwSih/UGHPc0AXIiT4Tw/hFPxG8qFkjjsAx7zskDsGDUa4EAXa7lzPzTTOcwaxvVV8Zc6tRNSTuYE2T4IY3SIe0eYMFMUabtX7jvABnSEgy1pNVsc1FiBBhG5HaoCdtvNXxioQpHNnJznssVUEfcLykqmV5Rorop9C/ARsfl9VYOymGDnuqbRAjxlJ8MDHsgJLokzYc5TvJaZZUcGmwEOPN3T1Kry24tIlhKMWmTZrhtVcAfq/CmtHs/T4lwPSFFVaXPY9pGpvB1pBsbrajmpD++NN4IP05hTpOqHzzJv6saZRlTWOkOcSOcbKwOrhoVbdjSypv3SJUhxrqs6RDWi7ufQJUk1s1XJgnaoOqvaWEwGw7ht+q58lWqdRzTLKhCtFejqD2HY0wRPPnfwSDNWBugBgaHDVPE/n1XoP0W4uKVMNw2ePADarQ8cH8Qpamee8DJgd0x7/R3LiklF0iPRZpjeeC84qyj4l6JgJcTG94mY8zuuvZeJos/xb8lyGgbldayF80KR5sb8gvEvnKoxCQQQWnilWJoEHSfI8+Sb1W8lBWYHNIO/A8ilyVkMXRX8TgRV0giSsZnlVOk1xiQxvkYvfxJKd5dhyCXOtwH1I/OKr/bGvFIj9xA8pn5BZG0Og3OaRzzE+9CgriynrXKhrFVROlNaZDTKKw+K9m4P5H/AGg6Z3WcQ/3R5pjjboSp1A6GM2pimHTuPzwSTMc9LpDbeKqbsY9vG3JE4WprmeCUvH47ZPzV0iR5fVeGiS42VyxuHFHCho4N9TH3W/ZvKG02l5975KLtIS9oa3jb1S5TTkkugVbZQqOG1GTtPqo8fAf3BEAbc07zPLHUp0glvA+N9lXMQ1wNwQdxI4HYq7G1LZFlTiP8sx2sQT3h13C8q/RfBleQyw70ejmpDvAUAwG3e5/QKfL68NHiTz4mVg2uNz+DyUfs9OyZ2SW6scUK4qd07nYofFsiBU7w4O4t/OSVGtpTejWFdvJ8bHY/YoGqNtkOMxX9vfvNt4g7Jzg74ZrC4t7riSIGwG9uaquPwztbRBEmPsfj8FY6NXSXs/4ADzMfZIzpJJI6Hity2Om4YEtdO9OPi37lJ8bhJfQBFg0t8IH8FNcNVIZ4Gyjq4j3p/wBbqVN2WJFPYYI8f4U4u4oVxmfH6qdp3I5J7RZB6JcPxXVuzzv/ABaP+A+Aj6Lk+EduurdnwP6Sh/gD6oGTeduC/o0eom05PIfNTbrZxgIGcxEOJedlz7tpXmo1o/S2T4n+Ar282JXMM/r6qzz5ei8i3woXO/wSON1pX2Wz1piBZUR7Lp9MFo8VBWf3r7KZrolYwdEOOo+X3VUI2zl583CCNDSdUPdaY4deFlZcD2XxDHAObEta4z+mZOmOYQGFxJbVbH6SD5gg+a6wO0GEqaGmqC4+Ig9TsL8+aHMmo1Ekh5FytiPCseJYduYUxwWtzYuBy2nxTPFZjg229pTJHJ2r5JM/tayHNo0iXDYuADfEjfyUKwTbHvyUtjapltMN11i3QOE28zx8FWe0gpYloaKbWtbtVd3SByY0XI/yt0QeYZlUqu1PcXGe60e6OHdbwtxQ1bIq1TZ+gcnGfSLp3xfHuxcMnyPaEVfJqYd3aluo+xXk5pZAyn/7KheeWwH1XkXzteylYINdCSlig46TYhHyC1I8VYsd5FNcDiPRVOPs5KZHiKcoPD1XMdvCdVmCJ5pViKPFeW+z1jvDZgH6Z94fFR4yr/dpuHuutdI6VUgyn2CzBpFyAeRIHoTZKnjXY/DmcCy0mQwQk2d4jS0jibeqkGZEWmAdjuJ6pLnVcue2eF/FSrE09nRw+RGf9Bmjf85KZpt5IdhW9M90o2i+LJsIV1vJx/41Af8ABvyXJMMe75fRdkwVPTSpN5Mb8kuZJ5b+sQuk1RVXyfgFITDZQdEyS7hwS3+EK/SDNq+imTwAJXK8TUmTzMnzV87ZYmKJE+8Q36n4AqgVytj2dTwo1BsEqOstKpsvVitahsqUg5y7QC53vI+j3W+A+JS5l3AdQm1JkkK2KOB5E7ZthqcRxJuUWzDuqWaJvJPADqpaNIl4AtYxbkJ/PFPqNABgbtxjn4pWfOoaRvj+M5u30LBTbTbYbeKr2Ixzw6GnSOXA/dW+u9gYQLn7KnY0HVKRgySbdleXDBLSGOWZ+WjS7S0zepB+IF1YaDJEmuDP7QPmSqA4RupcFi9BAMlnEAx6FFkw8toHHm4afRca9Og095xcer4H/wBYCwktetQgEAGecm3md15IWP8ApVziKsYP7Z6GVrgKynrCWuHRKKFSCuiujhlrp1ZCir0rhL8Hiky9oCEDVGi/FUQLhCMuU3eyeqEFKJWpmEFOs9nunyNx6FHU8Y2q3S8aXD3T+cEIWCFC9kbLzSYcZU7QU0kEg81Iw2KEFWblEU3WKnnGmdvBl5RQVhGzA529bLtTGw1o5AD0ELj2Qs1VaTeb2j4hdhqVAJKnyMX5W3FAuOrTDRubKRg0tQVB2p/gPiUTVqWKShD1opnbXFAvps5S4+dh8iqnWN01z+rqxFQ8jp9B9yUnqFNgjrYlxxIGqFaVNllzrqHGvtCpitkuSaUWyHDCXqy5XhHEyAIm5JhIMvZuVa8K8NYA0m4n1F0zPNwjo5fj4/lyW+grFP2cLQbAcAeHwUVWudQMqKrWEXQVetaygSs67SS0S1MWS4pbiqgdNo8OKjqVUFUfdUwxkmSZiuEE9yne9DPVcUQ5GiWhXDTdocOR+i8oHLy1xTAWSSGwfqYkpEIyhV0yoK7b24raEm1ComVDEpQCpG1YXmrPFho4gLWoZmEjbiip24tDxPdhzXC08FrolBe3PVbNrE7cVtGpMJc3u2XmDdS0MI4iTF+A29VHUplpIcIkWSZNN0jo+KnGOx52TP8A5FH/ADaumZjWiVyzs9V016R/5D5rozHl9SLEN38eShzdlGXtP/gfllLS28SblR4x8Ty3RP0STtFX00apH7YHnZLExVyOf4mtqLnfucT6kn6oKqVM8oeobKiCOrN0qIRuhMU+SiHugIOpuq8a3ZyfKn9aDMsqAOvtY+m6sVXFBxsfDoFVMOYcE3LuBRZcXyLRL4+f4nv2TYqspaciGaXajuQLNHTmfGEsqAg7qStmb4jbqp3ifSOisyaszmcAxM9Rx9EtquuvOeZlR1DKfCNKiPLk5OzR5UcrJWpTSVu2eXls2nK8vA2NH0nGNVNrurDpN/Cy0c3D/trjpLY9YlNHvgGLHYef+lpXs3w+6CwbEVcMBsH/APYAKA6evwTjMrvEixaPkAk1VmkkckSNPBw5KeghmqagtZsexhTpApxkXZqriJLQA0bkk/CEpw24V67K440QA4EA3g8jxU2WbiiyKszh+xzmxqqNHgCmuZ5RRqUDSMFwHdfF2u52+KsTHMqAGQV5+Vg3ESo3N3YxM426k+jU0uEPaR8III6LqeR4XRTbN3G5PUqudtsicf7rQZaIPgOI8E/y/N6TqbXe0aDpEibgxe3jK9OVpMdN2lQ0rGNlT+2GL7oZN3GT4bp1i82pBpIqNt1+6oGcY81qjn8Nm+HNDCNuwvHg+YtqFQvUrihqz1VFFOWVIgxDlFTpFx5LeoNlNhKwB0kb8fuq8aRx/JbezP8ATgCRuL3RUzB5hbVGwEPQeNI5hO6IwpzdUIXGUoKMwxkhZxjNToAU2V1Mv8b7Y2hRUaoHJlicKQgnNWxkZkg0QBhJUnseanYtKjkwjb2REryxK8vHh2/do81nFu7p/OK1ab+Szij3Z/PyyWCD5kJ0HogMYAfH5hHYl2qmOn+0FWbqaDyRo0CAUlA3WkLakLomai0dm6DX1Wavd3jnyC6TiKLXgamgjbwVL7LZfDfaEf4+A4q9UWy3n+fwuVnlctHSgqSBGZS5v/rqGOR+hBTHCiq0Xus4aY8/gjGmyV2ebM03k2IBQtbJKX6G6Og2624LTMc3pUI1GXH3WD3j4dOpQNfH1HiSdIP6Wzt1dxPhA6LfWzYp+gbM8Fo3aDxkxC57i6kuJ5lXfEUHXALiCCLkkkG0XVaxXZ2rctOr4FbjaT2W45cVsQ1Hwhmj9RTZ+RVyb0zbnHzlRVMkr8abvK4+CsjKK9ip3Jil7kRgWAnU6IHO09bqV1HSYc2DyIun3ZbKxVqa3tljOexd9YR/KobJ8nj8ovYnq09exG3NCYOgZNgY4HjuLQrl2py6alIUWQ95jugDV0IHndPezvYenTl9bvu4N/SON+aL/Ji1ZDLBKLoo2UYIyXQQBIiZmfsmWGwO8811ClQY0aWtaByAAUWIwlJ4hzQSOOxHmLqPJkcnZXhkscao5lj8KAFXsTh4K6VmvZ0Edx5H+Qn4t+yqOYZNUYdg7/Egz5b/AAW4p1ofLjJFda2yFqFM6dJ8+6S3Z1jA8TsEtriCRyMeiuhKzm5YcWRFeWlQryMUPGlYxjoYsUnWUOKdKCtgm1Eyy6gpCJC3wRtC0e6CUR4BrbrDN15glSVWQtCOl9kqwfQYIvEeisuDfC532CxsPNPncfZXirjGUmlz3aR149AOJXJzQam0dLHJSgmNgeKQ9oO0+kGnQIL9if0t+5VazbtO+tLWSxnT3nefAdAkzbI4YX2zbPYn22svcXF2+qZTfJe0Ja4CtMcDy8UuFQmBclaVy0DSYLuJ5dB901pNU0NhG39ToVHEh4Bb3mlbxFtlRMozM0j3iSz/APJT13aWk0SO8eO8/FSyxNPQxxrsfPoyLifP5FQtb+yQ4cDx+6BweZtr0x7NwbUtA68QQOC2w1V73X7r27fnFphDxaMRFmmT064BcC143gwY4xzCZZbVps00mCBBgeG8ygqjzUDnA6XtMEciL+YM+hWuGw7TXo1WTGlwcP2yOPhEIrdU2C0qse4KppqtOmXPIAn9LTMnzg+QTipUICWZXQOp1Z4ibMHIcT8gPAojGvtC89Inf2ZPTVJx+bVaOIqgnUzVIB/aeSt9B6qPayjFQPjcEH5/dbCmzUtjKhnzHi3mDwQWd41hbPsg/wAHEQq1l2I0vPLihszxbi6Ad+XBHHE+VIJtcbJcbmDXNAOtscJkO8z+WVbxQvPNG1mnjvshccLBXY0kyXKrQA7dZWBuvJxKOaVgoCZUo29VpTFisMI8Cd/FZr7rXC7nx+62xfBa+zKA6Iupa4WlH3j+c1PWXmaGdlcUKdYuPBpgczaymx+KdVeXPMnlwHQJRlp/uN/OBTVnvhInFc7LML+pG08kVTJInYczYfFSUWgBxi4mEoNZzidRmPzZD2x3QbVxwHdZfm7a3JvIdVBqQ1LcoipxWuKQ7G3TZrWr8OCZ0GExAY0ERe5+MpbgGAvuJgJk9gFxzQZHWkMxRc05Nh+EysMOvUbbQY+QCMIqB3tA4udEXuI3iFGNmqbCPN1I5NjeKSIznHf1EAH3XDjP6T15T4KzdlsCSHve2Gk93qDc/FULMR3ieO66ll9sPRjjTafMtBPzROKSsmyya0FPryYGyCxFe56Kaj7x8Eoae+//ACSexSQzouSPtgyaWocCPqPqnmF2SbtWf7JC9D/ZGsoOFqkuKHr1ZesYY7qGmd10ktib0TPMofMDYKUn5ofH8EcVsDI/qwAryw82Xk6iSz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419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0" y="0"/>
            <a:ext cx="4139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/>
              <a:t>„</a:t>
            </a:r>
            <a:r>
              <a:rPr lang="hr-HR" sz="4400" b="1" dirty="0" smtClean="0"/>
              <a:t>Onda i ne spavajmo kao ostali, nego bdijmo i trijezni budimo. </a:t>
            </a:r>
          </a:p>
          <a:p>
            <a:pPr algn="ctr"/>
            <a:endParaRPr lang="hr-HR" sz="44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4400" b="1" i="1" dirty="0" smtClean="0">
                <a:solidFill>
                  <a:schemeClr val="accent2"/>
                </a:solidFill>
              </a:rPr>
              <a:t>1Sol 5,1-6 </a:t>
            </a:r>
            <a:r>
              <a:rPr lang="hr-HR" sz="4400" b="1" dirty="0" smtClean="0"/>
              <a:t> </a:t>
            </a:r>
            <a:endParaRPr lang="hr-HR" sz="4400" b="1" dirty="0"/>
          </a:p>
        </p:txBody>
      </p:sp>
      <p:pic>
        <p:nvPicPr>
          <p:cNvPr id="21506" name="Picture 2" descr="http://www.kastav-crkva.org/arhiva2002/b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r-Latn-CS" sz="3200" b="1">
              <a:latin typeface="Georgia" pitchFamily="18" charset="0"/>
            </a:endParaRPr>
          </a:p>
        </p:txBody>
      </p:sp>
      <p:sp>
        <p:nvSpPr>
          <p:cNvPr id="83971" name="Pravokutnik 3"/>
          <p:cNvSpPr>
            <a:spLocks noChangeArrowheads="1"/>
          </p:cNvSpPr>
          <p:nvPr/>
        </p:nvSpPr>
        <p:spPr bwMode="auto">
          <a:xfrm>
            <a:off x="2286000" y="1772816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Jer </a:t>
            </a:r>
            <a:r>
              <a:rPr lang="hr-HR" sz="3600" b="1" dirty="0"/>
              <a:t>tvoje je Kraljevstvo i slava i moć  u vjekove!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134076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S: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Mir Gospodnji bio vazda s vama!</a:t>
            </a:r>
          </a:p>
          <a:p>
            <a:endParaRPr lang="hr-HR" sz="4000" dirty="0" smtClean="0"/>
          </a:p>
          <a:p>
            <a:r>
              <a:rPr lang="hr-HR" sz="4000" dirty="0" smtClean="0"/>
              <a:t>N: </a:t>
            </a:r>
            <a:r>
              <a:rPr lang="hr-HR" sz="4000" b="1" dirty="0" smtClean="0">
                <a:solidFill>
                  <a:schemeClr val="accent2"/>
                </a:solidFill>
              </a:rPr>
              <a:t>I s Duhom tvojim!</a:t>
            </a:r>
            <a:endParaRPr lang="hr-H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trix-informatika.hr/biskupija-porecko-pulska.hr/images/5156_biblija-a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Image Hosted by ImageShack.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5290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Pravokutnik 3"/>
          <p:cNvSpPr>
            <a:spLocks noChangeArrowheads="1"/>
          </p:cNvSpPr>
          <p:nvPr/>
        </p:nvSpPr>
        <p:spPr bwMode="auto">
          <a:xfrm>
            <a:off x="1908175" y="1268760"/>
            <a:ext cx="587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Pružite mir jedni drugima!</a:t>
            </a:r>
          </a:p>
        </p:txBody>
      </p:sp>
      <p:sp>
        <p:nvSpPr>
          <p:cNvPr id="31749" name="Pravokutnik 4"/>
          <p:cNvSpPr>
            <a:spLocks noChangeArrowheads="1"/>
          </p:cNvSpPr>
          <p:nvPr/>
        </p:nvSpPr>
        <p:spPr bwMode="auto">
          <a:xfrm>
            <a:off x="684213" y="51577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/>
              <a:t>Mir s tobom!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417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daruj nam mir.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166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S.</a:t>
            </a:r>
            <a:r>
              <a:rPr lang="hr-HR" sz="4000" dirty="0" smtClean="0"/>
              <a:t> Evo Jaganjca Božjeg, evo onoga koji</a:t>
            </a:r>
          </a:p>
          <a:p>
            <a:r>
              <a:rPr lang="hr-HR" sz="4000" dirty="0" smtClean="0"/>
              <a:t>oduzima grijehe svijeta.</a:t>
            </a:r>
          </a:p>
          <a:p>
            <a:r>
              <a:rPr lang="pl-PL" sz="4000" dirty="0" smtClean="0"/>
              <a:t>Blago onima koji su pozvani na gozbu</a:t>
            </a:r>
          </a:p>
          <a:p>
            <a:r>
              <a:rPr lang="hr-HR" sz="4000" dirty="0" smtClean="0"/>
              <a:t>Jaganjčevu.</a:t>
            </a:r>
          </a:p>
          <a:p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N</a:t>
            </a:r>
            <a:r>
              <a:rPr lang="hr-HR" sz="4000" dirty="0" smtClean="0"/>
              <a:t>. </a:t>
            </a:r>
            <a:r>
              <a:rPr lang="hr-HR" sz="4000" b="1" dirty="0" smtClean="0"/>
              <a:t>Gospodine, nisam dostojan</a:t>
            </a:r>
          </a:p>
          <a:p>
            <a:r>
              <a:rPr lang="pl-PL" sz="4000" b="1" dirty="0" smtClean="0"/>
              <a:t>da uniđeš pod krov moj,</a:t>
            </a:r>
          </a:p>
          <a:p>
            <a:r>
              <a:rPr lang="hr-HR" sz="4000" b="1" dirty="0" smtClean="0"/>
              <a:t>nego samo reci riječ</a:t>
            </a:r>
          </a:p>
          <a:p>
            <a:r>
              <a:rPr lang="hr-HR" sz="4000" b="1" dirty="0" smtClean="0"/>
              <a:t>i ozdravit će duša moja.</a:t>
            </a:r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ijelo-krv k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1"/>
            <a:ext cx="9144000" cy="742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4000" b="1" u="sng" dirty="0" smtClean="0">
                <a:solidFill>
                  <a:srgbClr val="FF0000"/>
                </a:solidFill>
              </a:rPr>
              <a:t>SAKRAMENTU VELIČAJNOM</a:t>
            </a:r>
            <a:endParaRPr lang="hr-HR" sz="4000" dirty="0" smtClean="0">
              <a:solidFill>
                <a:srgbClr val="FF0000"/>
              </a:solidFill>
            </a:endParaRPr>
          </a:p>
          <a:p>
            <a:r>
              <a:rPr lang="hr-HR" sz="4000" b="1" dirty="0" smtClean="0">
                <a:solidFill>
                  <a:srgbClr val="FF0000"/>
                </a:solidFill>
              </a:rPr>
              <a:t> </a:t>
            </a:r>
            <a:endParaRPr lang="hr-HR" sz="4000" dirty="0" smtClean="0">
              <a:solidFill>
                <a:srgbClr val="FF0000"/>
              </a:solidFill>
            </a:endParaRPr>
          </a:p>
          <a:p>
            <a:r>
              <a:rPr lang="hr-HR" sz="4000" dirty="0" smtClean="0">
                <a:solidFill>
                  <a:srgbClr val="C00000"/>
                </a:solidFill>
              </a:rPr>
              <a:t>1.</a:t>
            </a:r>
            <a:r>
              <a:rPr lang="hr-HR" sz="4000" dirty="0" smtClean="0"/>
              <a:t> SAKRAMENTU VELIČAJNOM POJMO U SAV GLAS,</a:t>
            </a:r>
          </a:p>
          <a:p>
            <a:r>
              <a:rPr lang="hr-HR" sz="4000" dirty="0" smtClean="0"/>
              <a:t>ŠTO GA VJERNIM KAO HRANU DIJELI ISUS SPAS.</a:t>
            </a:r>
          </a:p>
          <a:p>
            <a:r>
              <a:rPr lang="hr-HR" sz="4000" dirty="0" smtClean="0"/>
              <a:t> </a:t>
            </a:r>
          </a:p>
          <a:p>
            <a:r>
              <a:rPr lang="hr-HR" sz="4000" dirty="0" smtClean="0">
                <a:solidFill>
                  <a:srgbClr val="C00000"/>
                </a:solidFill>
              </a:rPr>
              <a:t>2.</a:t>
            </a:r>
            <a:r>
              <a:rPr lang="hr-HR" sz="4000" dirty="0" smtClean="0"/>
              <a:t> ON ZA HRANU DUŠAM SLABIM DAJE NAM SE SAM,</a:t>
            </a:r>
          </a:p>
          <a:p>
            <a:r>
              <a:rPr lang="hr-HR" sz="4000" dirty="0" smtClean="0"/>
              <a:t>I GRUD NAŠA NAMAH BIVA TAJNI BOŽJI HRAM.</a:t>
            </a:r>
          </a:p>
          <a:p>
            <a:endParaRPr lang="hr-HR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309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3. </a:t>
            </a:r>
            <a:r>
              <a:rPr lang="hr-HR" sz="3600" dirty="0" smtClean="0"/>
              <a:t>SVETO TIJELO I KRV SVETA DUŠI NAM JE LIJEK,</a:t>
            </a:r>
          </a:p>
          <a:p>
            <a:r>
              <a:rPr lang="hr-HR" sz="3600" dirty="0" smtClean="0"/>
              <a:t>SLATKO MILJE I ŠTIT SNAŽAN, ČUVAR STALAN VIJEK.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>
                <a:solidFill>
                  <a:srgbClr val="C00000"/>
                </a:solidFill>
              </a:rPr>
              <a:t>4. </a:t>
            </a:r>
            <a:r>
              <a:rPr lang="hr-HR" sz="3600" dirty="0" smtClean="0"/>
              <a:t>S HVALE HARNE DUŠE NAŠE PLAMTE U SAV ŽAR,</a:t>
            </a:r>
          </a:p>
          <a:p>
            <a:r>
              <a:rPr lang="hr-HR" sz="3600" dirty="0" smtClean="0"/>
              <a:t>ŠTONO, KRISTE, SAMA SEBE DAJEŠ NAM ZA DAR.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028700"/>
            <a:ext cx="8856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b="1"/>
              <a:t>Ispovijedam se Bogu svemogućemu i vama, braćo, da sagriješih vrlo mnogo mišlju, riječju, djelom i propustom: </a:t>
            </a:r>
            <a:br>
              <a:rPr lang="vi-VN" sz="3600" b="1"/>
            </a:br>
            <a:r>
              <a:rPr lang="vi-VN" sz="3600" b="1"/>
              <a:t>moj grijeh, moj grijeh, moj preveliki grijeh. </a:t>
            </a:r>
            <a:br>
              <a:rPr lang="vi-VN" sz="3600" b="1"/>
            </a:br>
            <a:r>
              <a:rPr lang="vi-VN" sz="3600" b="1"/>
              <a:t>Zato molim blaženu Mariju vazda Djevicu, sve anđele i svete, i vas braćo, da se molite za me Gospodinu, Bogu našemu.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72109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5.</a:t>
            </a:r>
            <a:r>
              <a:rPr lang="hr-HR" sz="3600" dirty="0" smtClean="0"/>
              <a:t> AMO K NAMA RADO SLAZIŠ TI U SVAKI ČAS,</a:t>
            </a:r>
          </a:p>
          <a:p>
            <a:r>
              <a:rPr lang="hr-HR" sz="3600" dirty="0" smtClean="0"/>
              <a:t>K SEBI JEDNOM PRIMI GORE SVAKOG VJERNOG NAS!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611560" y="1493520"/>
          <a:ext cx="7992888" cy="4418817"/>
        </p:xfrm>
        <a:graphic>
          <a:graphicData uri="http://schemas.openxmlformats.org/drawingml/2006/table">
            <a:tbl>
              <a:tblPr/>
              <a:tblGrid>
                <a:gridCol w="1510342"/>
                <a:gridCol w="212757"/>
                <a:gridCol w="5971847"/>
                <a:gridCol w="297942"/>
              </a:tblGrid>
              <a:tr h="21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33. NEDJELJA  KROZ GODINU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+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 za narod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PONEDJELJAK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LUNEDI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Albina i Ana Maria De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Simoi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Lina </a:t>
                      </a:r>
                      <a:r>
                        <a:rPr lang="hr-HR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Žužić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UTORAK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MARTEDI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DIENSTAG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TUESDAY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Ana i Petar Biočić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obitelj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SRIJEDA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MERCOLEDI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MITTWOCH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WEDNESDAY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Franciska Tusulin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obitelj Liović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22458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  16. 11.  DO 23. 11. 2014. - ŽUPA SV. BERNARDA FUNTANA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467544" y="1124749"/>
          <a:ext cx="8136903" cy="5184572"/>
        </p:xfrm>
        <a:graphic>
          <a:graphicData uri="http://schemas.openxmlformats.org/drawingml/2006/table">
            <a:tbl>
              <a:tblPr/>
              <a:tblGrid>
                <a:gridCol w="1537556"/>
                <a:gridCol w="216589"/>
                <a:gridCol w="6079448"/>
                <a:gridCol w="303310"/>
              </a:tblGrid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ČETVRTAK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GIOVEDI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Romeo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Prekalj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- godišnjica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DONNERSTAG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obitelj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THURSDAY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18,30       +     Petar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Ipsa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sin Albert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PETAK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VENERDI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FREITAG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Za sve pokojne od obitelji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Bernobić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FRIDAY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Ljiljana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19,30              Zbor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SUBOTA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SVETA CECILIJA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SABATO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13,00              Vjeronauk za niže razrede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SAMSTAG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SATURDAY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        Po posebnoj nakani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KRIST KRALJ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+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 za narod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12,30              Vjeronauk za krizmanike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1026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0" name="Picture 2" descr="http://www.vgdanas.hr/slike/clanci/4_2014/bdijenje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0" y="486916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Bdijte dakle, jer ne znate ni dana ni časa!</a:t>
            </a:r>
            <a:endParaRPr lang="hr-H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520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36240"/>
            <a:ext cx="8416552" cy="68217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Idite u miru, </a:t>
            </a:r>
          </a:p>
          <a:p>
            <a:pPr lvl="0" algn="ctr"/>
            <a:endParaRPr lang="hr-H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Bogu hvala,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dvinje.org/images/podstranice/sv_cecilija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0" y="0"/>
            <a:ext cx="3995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dirty="0" smtClean="0"/>
              <a:t>Sveta Cecilija mučenica</a:t>
            </a:r>
          </a:p>
          <a:p>
            <a:pPr algn="ctr"/>
            <a:r>
              <a:rPr lang="hr-HR" sz="5400" b="1" dirty="0" smtClean="0"/>
              <a:t>Zaštitnica crkvenog pjevanja. </a:t>
            </a:r>
          </a:p>
          <a:p>
            <a:pPr algn="ctr"/>
            <a:r>
              <a:rPr lang="hr-HR" sz="5400" b="1" dirty="0" smtClean="0"/>
              <a:t>† </a:t>
            </a:r>
            <a:r>
              <a:rPr lang="hr-HR" sz="5400" b="1" dirty="0" smtClean="0">
                <a:hlinkClick r:id="rId3" tooltip="Rim"/>
              </a:rPr>
              <a:t>Rim</a:t>
            </a:r>
            <a:r>
              <a:rPr lang="hr-HR" sz="5400" b="1" dirty="0" smtClean="0"/>
              <a:t>, </a:t>
            </a:r>
            <a:r>
              <a:rPr lang="hr-HR" sz="5400" b="1" dirty="0" smtClean="0">
                <a:hlinkClick r:id="rId4" tooltip="230"/>
              </a:rPr>
              <a:t>230</a:t>
            </a:r>
            <a:r>
              <a:rPr lang="hr-HR" sz="5400" b="1" dirty="0" smtClean="0"/>
              <a:t>.</a:t>
            </a:r>
          </a:p>
          <a:p>
            <a:pPr algn="ctr"/>
            <a:endParaRPr lang="hr-HR" sz="5400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462"/>
            <a:ext cx="9144000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SVETOJ CECILIJI</a:t>
            </a:r>
            <a:endParaRPr kumimoji="0" lang="hr-HR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Cecilijo, svijetlog raja si kras</a:t>
            </a:r>
            <a:b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ko divotna himna, život bje tvoj,</a:t>
            </a:r>
            <a:b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a prebijeli ljiljan iz srca tvog,</a:t>
            </a:r>
            <a:b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baš za se je htio veliki Bog!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Pripjev: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O djevice sveta uzore naš,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Od Svevišnjeg dar nam pribavi taj,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Da život naš bude za Boga pijev,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Da prosine u njem kreposti sijev.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62068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Cecilijo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, svijetlog raja si kras</a:t>
            </a:r>
            <a:b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</a:b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ko 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divotna himna, život bje tvoj,</a:t>
            </a:r>
            <a:b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</a:b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a 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prebijeli ljiljan iz srca tvog,</a:t>
            </a:r>
            <a:b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</a:b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baš 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za se je htio veliki Bog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!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hr-HR" sz="3600" dirty="0" smtClean="0">
              <a:solidFill>
                <a:srgbClr val="141823"/>
              </a:solidFill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 baš </a:t>
            </a:r>
            <a:r>
              <a:rPr lang="hr-HR" sz="3600" dirty="0" smtClean="0">
                <a:solidFill>
                  <a:srgbClr val="141823"/>
                </a:solidFill>
                <a:ea typeface="Times New Roman" pitchFamily="18" charset="0"/>
                <a:cs typeface="Arial" pitchFamily="34" charset="0"/>
              </a:rPr>
              <a:t>za se je htio veliki Bog!</a:t>
            </a:r>
            <a:endParaRPr lang="hr-HR" sz="36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dvinje.org/images/podstranice/sv_cecilija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0" y="0"/>
            <a:ext cx="3995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dirty="0" smtClean="0"/>
              <a:t>Sveta Cecilija mučenica</a:t>
            </a:r>
          </a:p>
          <a:p>
            <a:pPr algn="ctr"/>
            <a:r>
              <a:rPr lang="hr-HR" sz="5400" b="1" dirty="0" smtClean="0"/>
              <a:t>Zaštitnica crkvenog pjevanja. </a:t>
            </a:r>
          </a:p>
          <a:p>
            <a:pPr algn="ctr"/>
            <a:r>
              <a:rPr lang="hr-HR" sz="5400" b="1" dirty="0" smtClean="0"/>
              <a:t>† </a:t>
            </a:r>
            <a:r>
              <a:rPr lang="hr-HR" sz="5400" b="1" dirty="0" smtClean="0">
                <a:hlinkClick r:id="rId3" tooltip="Rim"/>
              </a:rPr>
              <a:t>Rim</a:t>
            </a:r>
            <a:r>
              <a:rPr lang="hr-HR" sz="5400" b="1" dirty="0" smtClean="0"/>
              <a:t>, </a:t>
            </a:r>
            <a:r>
              <a:rPr lang="hr-HR" sz="5400" b="1" dirty="0" smtClean="0">
                <a:hlinkClick r:id="rId4" tooltip="230"/>
              </a:rPr>
              <a:t>230</a:t>
            </a:r>
            <a:r>
              <a:rPr lang="hr-HR" sz="5400" b="1" dirty="0" smtClean="0"/>
              <a:t>.</a:t>
            </a:r>
          </a:p>
          <a:p>
            <a:pPr algn="ctr"/>
            <a:endParaRPr lang="hr-HR" sz="5400" b="1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fra3.net/media/images/c78c420a-6b22-4416-8a84-9b188e4f9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220071" cy="6858000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5220072" y="0"/>
            <a:ext cx="3923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4000" b="1" dirty="0" smtClean="0"/>
          </a:p>
          <a:p>
            <a:pPr algn="ctr"/>
            <a:r>
              <a:rPr lang="hr-HR" sz="4400" b="1" dirty="0" smtClean="0"/>
              <a:t>SLIJEDEĆA NEDJELJA</a:t>
            </a:r>
          </a:p>
          <a:p>
            <a:pPr algn="ctr"/>
            <a:r>
              <a:rPr lang="hr-HR" sz="4400" b="1" dirty="0" smtClean="0"/>
              <a:t>JE</a:t>
            </a:r>
          </a:p>
          <a:p>
            <a:pPr algn="ctr"/>
            <a:r>
              <a:rPr lang="hr-HR" sz="4400" b="1" dirty="0" smtClean="0"/>
              <a:t>ISUS KRIST KRALJ SVEGA STVORENJA </a:t>
            </a:r>
            <a:r>
              <a:rPr lang="hr-HR" sz="4400" dirty="0" smtClean="0"/>
              <a:t/>
            </a:r>
            <a:br>
              <a:rPr lang="hr-HR" sz="4400" dirty="0" smtClean="0"/>
            </a:br>
            <a:endParaRPr lang="hr-HR" sz="4400" b="1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2781300"/>
            <a:ext cx="4032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dirty="0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7588" name="Pravokutnik 3"/>
          <p:cNvSpPr>
            <a:spLocks noChangeArrowheads="1"/>
          </p:cNvSpPr>
          <p:nvPr/>
        </p:nvSpPr>
        <p:spPr bwMode="auto">
          <a:xfrm>
            <a:off x="2195513" y="249237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67589" name="Pravokutnik 5"/>
          <p:cNvSpPr>
            <a:spLocks noChangeArrowheads="1"/>
          </p:cNvSpPr>
          <p:nvPr/>
        </p:nvSpPr>
        <p:spPr bwMode="auto">
          <a:xfrm>
            <a:off x="1403350" y="836613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  <a:r>
              <a:rPr lang="hr-HR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592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Slava, slava,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mir vam mir vam dolje u nizini!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Pripjev: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Slavimo te, hvalimo te, klanjamo se tebi,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pPr lvl="0"/>
            <a:endParaRPr lang="hr-HR" sz="3600" dirty="0" smtClean="0"/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Slava, slava, Bogu Ocu slava,</a:t>
            </a:r>
          </a:p>
          <a:p>
            <a:r>
              <a:rPr lang="hr-HR" sz="3600" dirty="0" smtClean="0"/>
              <a:t>slava Sinu, Duhu Svetom slava!</a:t>
            </a:r>
          </a:p>
          <a:p>
            <a:r>
              <a:rPr lang="hr-HR" sz="3600" dirty="0" smtClean="0"/>
              <a:t> </a:t>
            </a:r>
            <a:r>
              <a:rPr lang="hr-HR" sz="3600" b="1" dirty="0" smtClean="0"/>
              <a:t>Pripjev:</a:t>
            </a:r>
            <a:endParaRPr lang="hr-HR" sz="3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836713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Slava, slava Nebeskome svatu,</a:t>
            </a:r>
          </a:p>
          <a:p>
            <a:r>
              <a:rPr lang="hr-HR" sz="3600" dirty="0" smtClean="0"/>
              <a:t>hvala, hvala Jaganjcu i bratu!</a:t>
            </a:r>
          </a:p>
          <a:p>
            <a:r>
              <a:rPr lang="hr-HR" sz="3600" dirty="0" smtClean="0"/>
              <a:t> </a:t>
            </a:r>
          </a:p>
          <a:p>
            <a:pPr lvl="0" eaLnBrk="0" hangingPunct="0"/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Pripjev</a:t>
            </a:r>
            <a:r>
              <a:rPr lang="hr-HR" sz="3600" b="1" smtClean="0">
                <a:solidFill>
                  <a:srgbClr val="FF0000"/>
                </a:solidFill>
              </a:rPr>
              <a:t>: </a:t>
            </a:r>
          </a:p>
          <a:p>
            <a:pPr lvl="0" eaLnBrk="0" hangingPunct="0"/>
            <a:r>
              <a:rPr lang="hr-HR" sz="3600" b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Slavimo </a:t>
            </a:r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te, hvalimo te, klanjamo se tebi,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/>
              <a:t> </a:t>
            </a:r>
          </a:p>
          <a:p>
            <a:pPr lvl="0" eaLnBrk="0" hangingPunct="0"/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0000"/>
                </a:solidFill>
                <a:latin typeface="Georgia" pitchFamily="18" charset="0"/>
              </a:rPr>
              <a:t>Slava Bogu na visini!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 na zemlji mir ljudima dobre volje.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Hvalimo te. Blagoslivljamo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Klanjamo ti se. Slavimo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Zahvaljujemo ti, radi velike slave tvoje.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Kralju nebeski,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Bože Oče svemogući.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Sine jedinorođeni,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Isuse Kriste.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Jaganjče Božji, Sine Očev…..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							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hr-HR" sz="2800" b="1" dirty="0" smtClean="0">
              <a:latin typeface="Georgia" pitchFamily="18" charset="0"/>
            </a:endParaRP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primi našu molitvu.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sjediš s desne Ocu, 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Jer ti si jedini svet.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Gospodin.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svevišnji Isuse Kriste.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Sa Svetim Duhom: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u slavi Boga Oca. Amen</a:t>
            </a:r>
            <a:endParaRPr lang="it-IT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1257</Words>
  <Application>Microsoft Office PowerPoint</Application>
  <PresentationFormat>Prikaz na zaslonu (4:3)</PresentationFormat>
  <Paragraphs>341</Paragraphs>
  <Slides>49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49</vt:i4>
      </vt:variant>
    </vt:vector>
  </HeadingPairs>
  <TitlesOfParts>
    <vt:vector size="54" baseType="lpstr">
      <vt:lpstr>Default Design</vt:lpstr>
      <vt:lpstr>1_Default Design</vt:lpstr>
      <vt:lpstr>1_Struttura predefinita</vt:lpstr>
      <vt:lpstr>2_Default Design</vt:lpstr>
      <vt:lpstr>3_Default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Suzi</dc:creator>
  <cp:lastModifiedBy>Tomislav</cp:lastModifiedBy>
  <cp:revision>467</cp:revision>
  <dcterms:created xsi:type="dcterms:W3CDTF">2008-09-20T17:04:31Z</dcterms:created>
  <dcterms:modified xsi:type="dcterms:W3CDTF">2014-11-14T21:34:32Z</dcterms:modified>
</cp:coreProperties>
</file>