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4"/>
  </p:notesMasterIdLst>
  <p:sldIdLst>
    <p:sldId id="578" r:id="rId6"/>
    <p:sldId id="626" r:id="rId7"/>
    <p:sldId id="642" r:id="rId8"/>
    <p:sldId id="643" r:id="rId9"/>
    <p:sldId id="551" r:id="rId10"/>
    <p:sldId id="373" r:id="rId11"/>
    <p:sldId id="356" r:id="rId12"/>
    <p:sldId id="607" r:id="rId13"/>
    <p:sldId id="608" r:id="rId14"/>
    <p:sldId id="465" r:id="rId15"/>
    <p:sldId id="466" r:id="rId16"/>
    <p:sldId id="618" r:id="rId17"/>
    <p:sldId id="433" r:id="rId18"/>
    <p:sldId id="574" r:id="rId19"/>
    <p:sldId id="329" r:id="rId20"/>
    <p:sldId id="449" r:id="rId21"/>
    <p:sldId id="609" r:id="rId22"/>
    <p:sldId id="539" r:id="rId23"/>
    <p:sldId id="425" r:id="rId24"/>
    <p:sldId id="426" r:id="rId25"/>
    <p:sldId id="376" r:id="rId26"/>
    <p:sldId id="648" r:id="rId27"/>
    <p:sldId id="649" r:id="rId28"/>
    <p:sldId id="427" r:id="rId29"/>
    <p:sldId id="527" r:id="rId30"/>
    <p:sldId id="621" r:id="rId31"/>
    <p:sldId id="436" r:id="rId32"/>
    <p:sldId id="393" r:id="rId33"/>
    <p:sldId id="437" r:id="rId34"/>
    <p:sldId id="580" r:id="rId35"/>
    <p:sldId id="428" r:id="rId36"/>
    <p:sldId id="640" r:id="rId37"/>
    <p:sldId id="435" r:id="rId38"/>
    <p:sldId id="532" r:id="rId39"/>
    <p:sldId id="595" r:id="rId40"/>
    <p:sldId id="475" r:id="rId41"/>
    <p:sldId id="429" r:id="rId42"/>
    <p:sldId id="587" r:id="rId43"/>
    <p:sldId id="394" r:id="rId44"/>
    <p:sldId id="635" r:id="rId45"/>
    <p:sldId id="636" r:id="rId46"/>
    <p:sldId id="637" r:id="rId47"/>
    <p:sldId id="646" r:id="rId48"/>
    <p:sldId id="647" r:id="rId49"/>
    <p:sldId id="594" r:id="rId50"/>
    <p:sldId id="462" r:id="rId51"/>
    <p:sldId id="641" r:id="rId52"/>
    <p:sldId id="572" r:id="rId5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93726" autoAdjust="0"/>
  </p:normalViewPr>
  <p:slideViewPr>
    <p:cSldViewPr>
      <p:cViewPr varScale="1">
        <p:scale>
          <a:sx n="85" d="100"/>
          <a:sy n="85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A9D7F5-81D1-4943-A70E-9AE483453F13}" type="datetimeFigureOut">
              <a:rPr lang="hr-HR"/>
              <a:pPr>
                <a:defRPr/>
              </a:pPr>
              <a:t>11.10.2015.</a:t>
            </a:fld>
            <a:endParaRPr lang="hr-H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3CE53-2748-4F28-91B7-11C94B648E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r-Latn-CS" dirty="0" smtClean="0">
              <a:latin typeface="Georgia" pitchFamily="18" charset="0"/>
            </a:endParaRPr>
          </a:p>
        </p:txBody>
      </p:sp>
      <p:sp>
        <p:nvSpPr>
          <p:cNvPr id="706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1A88-0C06-4EBF-BA41-4765B7F49BBA}" type="slidenum">
              <a:rPr lang="hr-HR" smtClean="0"/>
              <a:pPr/>
              <a:t>15</a:t>
            </a:fld>
            <a:endParaRPr lang="hr-H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CE53-2748-4F28-91B7-11C94B648E17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A525-0F75-4B8D-80F1-54D112E905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300-A9A7-487B-8568-EA6986746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8C9-1467-4CAA-84C6-BBA2CA7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F6B-A83F-4843-8BF2-BE77A4EB8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6CCE-10FC-455A-8620-FF8D9FDF43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8DE0-325D-494E-A762-F266766658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3374-D409-4DF7-8397-63E693B45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B755-B1A4-4AAE-B8D0-F46A47F45B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BA3D-09B6-4713-9949-9F53F2209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6B2-8BFD-48A5-93C6-106D729586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586B-14F4-40EC-A4CE-160AD2497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34E3-2B96-47FF-A145-326012AAF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CBA-C808-4908-AD01-82AA5D3223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764-986A-420B-9DBF-194026202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D05C-38C3-4ECB-9628-CF7880A17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EAA-DF34-417A-8DD0-06F965BC7919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A6B4-BA18-4114-88AC-31DD617E0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505-6F34-40F0-AFCD-87CC5581D024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DE9-A8F7-48E0-B0BD-761D57EDE4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1C6-0D7B-4C62-AFA9-92FACF142CF0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66-9D6D-43AC-8A52-E7B30E9232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B0F8-8401-4000-8D93-3A0450270C95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904A-EEB7-45C5-9D40-4F95CCEDE1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CAB-F727-4D75-A376-27C7FBF666E9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133-32D3-4DAA-B85C-EFBE3C94B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6B5-D5EC-4601-90B6-AF383B3177F5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3566-A72C-4004-BD2D-D9F3AED8E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5565-556C-4089-89A2-98B0A8EBD0A0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C13-AEEC-479A-BE0C-9A484FE423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51-F30B-473E-876C-9358F7768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FB9D-7A4C-4E04-A2B5-3E4C6B526C14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837E-BC06-49EF-B13F-96BF0FE12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47A1-FC57-41E3-9F23-A7C300A07441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7827-F64F-42D5-A088-156C6A2182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8573-B10F-4209-AAFF-3D4B45C3DA3A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32E-7007-4838-9B27-13A596EDFE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A984-655D-48A2-ADDC-81A7ED3A43D1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1D7-B518-4313-8BC3-E1509B90B3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03E-4953-49D4-ABDD-3DCB2AFBB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C768-1858-42CA-A6D6-E96F1CDE9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50F-FA35-4E4D-B4B8-AD628E3F9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3D1-8BA6-4A6A-B1BF-8301956BD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767-67AD-4E18-B826-65D8E7073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4F9C-15F8-408F-B19F-4FDAD992AB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3E2-948E-459C-BC62-8C8611FDDC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08B1-DE0B-4ABA-A6C9-4D9B8C5DEF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2E9F-C1D7-4884-9BAB-DB29DB47D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A7C5-1DE1-4A70-9088-65302D0EBC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B9A-21D1-457C-B683-1BF53DDD6A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7129-FC36-45DB-A609-372E5A6EE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B5D1-C1CF-4C5A-9480-23DBEBF4C4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1128-3BFF-4FBD-9EF0-99CEF8EA12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4660-5538-48B8-A7A0-9AE4664ABB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6B8F-89FC-4059-818C-BC1703CE7C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813-3C00-4D46-A0AC-A55B1DDD75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50-BD64-4B81-88A9-269C2457AB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4A3-8FC5-4FAC-848E-050FC02FB4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7E39-E866-4B0F-B7A7-BC5A47DF3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072-6B85-4C2E-B97E-3990C00B7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C41D-3E28-418A-8425-D4AC37035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DECC-DE47-494E-B86A-523C261F31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52A4-8C5A-4BA9-ABD6-C5EE7B1ED8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A746-6CD7-425A-9A79-B65CF670DF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7A47-4F79-44B3-B31B-34C958597A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63B3-EB88-4E93-A813-B632C04FEB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74BE-D493-4C3E-9289-E7A5A6DA3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56F1-96D9-4A85-B0A9-07951D1BC8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49F2B-1D4C-4620-A6F5-420112546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E18F7745-BFFB-41F9-96EE-82D8485CB334}" type="datetimeFigureOut">
              <a:rPr lang="it-IT"/>
              <a:pPr>
                <a:defRPr/>
              </a:pPr>
              <a:t>11/10/2015</a:t>
            </a:fld>
            <a:endParaRPr lang="it-IT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D61CED-6A49-4F68-8547-6CF48D37B0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019B6A-1B3C-4681-AB8F-A2B097F58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124787-80B7-467C-8D23-3B1DBE045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docid=69hhWeOMAntqdM&amp;tbnid=brA-zKbAmChvlM:&amp;ved=0CAcQjRw&amp;url=http://www.tebe-trazim.com/forum/viewtopic.php?t=2476&amp;ei=dHMdVPGIEofvOoHZgfAP&amp;bvm=bv.75775273,d.bGQ&amp;psig=AFQjCNHqc9CciAOOQnnTCYLMAzllrKXXuw&amp;ust=1411300301631800" TargetMode="Externa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source=images&amp;cd=&amp;cad=rja&amp;uact=8&amp;docid=kKBlX2Mx5URyiM&amp;tbnid=ZGC8X4DyJHp9tM:&amp;ved=0CAUQjRw&amp;url=http://www.pticica.com/slike/sveti-pavao/189827&amp;ei=aqXXU5qgLaaAywPUwYJo&amp;bvm=bv.71954034,d.bGQ&amp;psig=AFQjCNFjikQHM0HoTFAbtymg-eKkdKhSqA&amp;ust=140672791272320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docid=dKbXOYLwPoQe6M&amp;tbnid=epmcL7trxOmYNM:&amp;ved=0CAcQjRw&amp;url=http://www.monfortanci.com/Metoda_krunice.html&amp;ei=-nMdVPjQJIq-PK77gfAP&amp;bvm=bv.75775273,d.bGQ&amp;psig=AFQjCNHqc9CciAOOQnnTCYLMAzllrKXXuw&amp;ust=1411300301631800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source=images&amp;cd=&amp;cad=rja&amp;uact=8&amp;ved=0CAQQjRw&amp;url=http://www.hilp.hr/zivo-vrelo/otajstvo-i-zbilja/dvadeset-i-deveta-nedjelja-kroz-godinu-552.html&amp;ei=xok6VI-gJ8mGywOTuIC4Aw&amp;bvm=bv.77161500,d.bGQ&amp;psig=AFQjCNH_UX41jmKe-gB_PFVuGaOHyUDx6w&amp;ust=1413208902672675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jpeg"/><Relationship Id="rId4" Type="http://schemas.openxmlformats.org/officeDocument/2006/relationships/hyperlink" Target="http://www.google.hr/url?sa=i&amp;rct=j&amp;q=&amp;esrc=s&amp;source=images&amp;cd=&amp;cad=rja&amp;uact=8&amp;docid=XolzvwaGaHFCwM&amp;tbnid=UTbA8IuPKsIxiM:&amp;ved=0CAcQjRw&amp;url=http://www.jw.org/hr/izdanja/casopisi/g201104/biblijska-povijest-rim/&amp;ei=6Yk6VKWPHYW5ONqrgLgI&amp;bvm=bv.77161500,d.bGQ&amp;psig=AFQjCNFDOfDgh24mBluvA_bGxp19UvSmuQ&amp;ust=1413208902987962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hr/url?sa=i&amp;rct=j&amp;q=&amp;esrc=s&amp;source=images&amp;cd=&amp;cad=rja&amp;uact=8&amp;docid=PFOhatgu2z6fKM&amp;tbnid=5g4L2xKTy9o1nM:&amp;ved=0CAcQjRw&amp;url=http://vrsnsmv.blogspot.com/2007/10/kraljica-svete-krunice.html&amp;ei=R2odVP2bA8nnywP-soCADg&amp;bvm=bv.75775273,d.bGQ&amp;psig=AFQjCNHqc9CciAOOQnnTCYLMAzllrKXXuw&amp;ust=1411300301631800" TargetMode="Externa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sp>
        <p:nvSpPr>
          <p:cNvPr id="7" name="Pravokutnik 6"/>
          <p:cNvSpPr/>
          <p:nvPr/>
        </p:nvSpPr>
        <p:spPr>
          <a:xfrm rot="10800000" flipV="1">
            <a:off x="251520" y="-12017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3600" b="1" i="1" dirty="0" smtClean="0">
                <a:solidFill>
                  <a:srgbClr val="FF0000"/>
                </a:solidFill>
                <a:latin typeface="Broadway" pitchFamily="82" charset="0"/>
              </a:rPr>
              <a:t>29.  NEDJELJA  KROZ  GODINU       Misijska nedjelja </a:t>
            </a:r>
            <a:endParaRPr lang="hr-HR" sz="3600" b="1" i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" name="Pravokutnik 7"/>
          <p:cNvSpPr/>
          <p:nvPr/>
        </p:nvSpPr>
        <p:spPr>
          <a:xfrm rot="12061917" flipV="1">
            <a:off x="3077238" y="4511274"/>
            <a:ext cx="6195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Podajte caru carevo, a Bogu Božje.</a:t>
            </a:r>
            <a:endParaRPr lang="hr-HR" sz="4000" b="1" dirty="0">
              <a:latin typeface="Engravers MT" pitchFamily="18" charset="0"/>
            </a:endParaRPr>
          </a:p>
        </p:txBody>
      </p:sp>
      <p:pic>
        <p:nvPicPr>
          <p:cNvPr id="49154" name="Picture 2" descr="https://encrypted-tbn2.gstatic.com/images?q=tbn:ANd9GcTh7dL5mW27qKdbotwArefjvGDGZtSFRUqLejsQHL3rrmAWxTE2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491880" cy="6021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0000"/>
                </a:solidFill>
                <a:latin typeface="Georgia" pitchFamily="18" charset="0"/>
              </a:rPr>
              <a:t>Slava Bogu na visini!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 na zemlji mir ljudima dobre volje.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Hvalimo te. Blagoslivljamo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Klanjamo ti se. Slavimo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Zahvaljujemo ti, radi velike slave tvoje.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Kralju nebeski,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Bože Oče svemogući.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Sine jedinorođeni,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Isuse Kriste.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Jaganjče Božji, Sine Očev…..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							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hr-HR" sz="2800" b="1" dirty="0" smtClean="0">
              <a:latin typeface="Georgia" pitchFamily="18" charset="0"/>
            </a:endParaRP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primi našu molitvu.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sjediš s desne Ocu, 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Jer ti si jedini svet.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Gospodin.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svevišnji Isuse Kriste.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Sa Svetim Duhom: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u slavi Boga Oca. Amen</a:t>
            </a:r>
            <a:endParaRPr lang="it-IT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pic>
        <p:nvPicPr>
          <p:cNvPr id="2" name="Picture 2" descr="http://www.24sata.hr/image/veliki-proroci-starog-zavjeta-sto-su-oni-rekli-o-kraju-svijeta-223x335-20101252-20101230134948-8f0bfa64d354ea28dac13d6cb10c8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0" y="1"/>
            <a:ext cx="4211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» </a:t>
            </a:r>
            <a:r>
              <a:rPr lang="pl-PL" sz="4400" b="1" dirty="0" smtClean="0"/>
              <a:t>Ja sam Gospodin i nema drugoga; osim mene Boga nema.</a:t>
            </a:r>
            <a:endParaRPr lang="hr-HR" sz="4400" b="1" dirty="0" smtClean="0"/>
          </a:p>
          <a:p>
            <a:pPr algn="ctr"/>
            <a:r>
              <a:rPr lang="hr-HR" sz="4400" b="1" dirty="0" smtClean="0"/>
              <a:t>  </a:t>
            </a:r>
          </a:p>
          <a:p>
            <a:endParaRPr lang="hr-HR" sz="4400" dirty="0" smtClean="0"/>
          </a:p>
          <a:p>
            <a:pPr algn="r"/>
            <a:r>
              <a:rPr lang="hr-HR" sz="4000" b="1" i="1" dirty="0" smtClean="0">
                <a:solidFill>
                  <a:srgbClr val="0070C0"/>
                </a:solidFill>
              </a:rPr>
              <a:t>Iz 45, 1. 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3" name="Pravokutnik 5"/>
          <p:cNvSpPr>
            <a:spLocks noChangeArrowheads="1"/>
          </p:cNvSpPr>
          <p:nvPr/>
        </p:nvSpPr>
        <p:spPr bwMode="auto">
          <a:xfrm>
            <a:off x="2286000" y="1444625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dirty="0"/>
              <a:t>Psalam:</a:t>
            </a:r>
          </a:p>
          <a:p>
            <a:pPr algn="ctr"/>
            <a:endParaRPr lang="hr-HR" sz="2800" dirty="0"/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108520" y="2967335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Dajte Gospodinu / slavu i silu!</a:t>
            </a:r>
            <a:endParaRPr lang="haw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2.pticica.com/foto/0000189827_l_0_CmwAv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283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“Milost vam i mir! Zahvaljujemo uvijek Bogu za sve vas i bez prestanka vas se sjećamo u svojim molitvama …..  </a:t>
            </a:r>
          </a:p>
          <a:p>
            <a:pPr algn="ctr"/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1Sol 1, 1-5b</a:t>
            </a:r>
            <a:endParaRPr lang="hr-HR" sz="3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hr-HR" sz="40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4000" b="1" dirty="0" smtClean="0">
                <a:latin typeface="Georgia" pitchFamily="18" charset="0"/>
              </a:rPr>
              <a:t>Aleluja Aleluja Aleluja</a:t>
            </a: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Svijetlite kao svjetla u svijetu </a:t>
            </a: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držeći riječ Života.</a:t>
            </a:r>
          </a:p>
          <a:p>
            <a:pPr algn="ctr">
              <a:buFontTx/>
              <a:buNone/>
            </a:pPr>
            <a:endParaRPr lang="hr-HR" sz="36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Evanđelje po </a:t>
            </a:r>
          </a:p>
          <a:p>
            <a:pPr algn="ctr"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Mateju </a:t>
            </a:r>
            <a:r>
              <a:rPr lang="hr-HR" sz="3600" b="1" i="1" dirty="0" smtClean="0">
                <a:solidFill>
                  <a:schemeClr val="accent2"/>
                </a:solidFill>
              </a:rPr>
              <a:t>22, 15-21</a:t>
            </a:r>
            <a:endParaRPr lang="hr-HR" sz="4400" b="1" i="1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132856"/>
            <a:ext cx="6840537" cy="18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7704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28676" name="AutoShape 4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692696"/>
            <a:ext cx="9144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Slava, tebi Kriste!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hkv.hr/images/stories/Davor-Slike/06/Isus-farize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44999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»Učitelju! Znamo da si istinit te po istini putu Božjem učiš i ne mariš tko je tko jer nisi pristran. Reci nam, dakle, što ti se čini: je li dopušteno dati porez caru ili nije?«  </a:t>
            </a:r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         Mt 22, 15-21</a:t>
            </a:r>
          </a:p>
          <a:p>
            <a:pPr algn="ctr"/>
            <a:endParaRPr lang="hr-HR" sz="3600" dirty="0"/>
          </a:p>
        </p:txBody>
      </p:sp>
      <p:pic>
        <p:nvPicPr>
          <p:cNvPr id="30722" name="Picture 2" descr="http://truthbook.com/images/site_images/Ernst_Zimmerman_Christ-and-the-pharisees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	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 </a:t>
            </a:r>
            <a:r>
              <a:rPr lang="hr-HR" sz="2600" b="1" dirty="0" smtClean="0">
                <a:latin typeface="Georgia" pitchFamily="18" charset="0"/>
              </a:rPr>
              <a:t>VJERUJEM u jednoga Boga.</a:t>
            </a:r>
            <a:endParaRPr lang="hr-HR" sz="2600" b="1" dirty="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hr-HR" sz="2600" i="1" dirty="0" smtClean="0">
                <a:latin typeface="Georgia" pitchFamily="18" charset="0"/>
              </a:rPr>
              <a:t> </a:t>
            </a:r>
            <a:r>
              <a:rPr lang="hr-HR" sz="2600" i="1" dirty="0">
                <a:latin typeface="Georgia" pitchFamily="18" charset="0"/>
              </a:rPr>
              <a:t>	  </a:t>
            </a:r>
            <a:r>
              <a:rPr lang="hr-HR" sz="2600" b="1" dirty="0" smtClean="0">
                <a:latin typeface="Georgia" pitchFamily="18" charset="0"/>
              </a:rPr>
              <a:t>Oca svemogućega, stvoritelja neba i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zemlje, svega vidljivoga i nevidljivoga.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 jednoga Gospodina Isusa Krista,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jedinorođenoga Sina Božjega.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Rođenog od Oca prije svih vjekova.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Boga od Boga, svjetlo od svjetla,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pravoga Boga, od pravoga Boga.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Rođena, ne stvorena, </a:t>
            </a:r>
            <a:r>
              <a:rPr lang="hr-HR" sz="2600" b="1" dirty="0" err="1" smtClean="0">
                <a:latin typeface="Georgia" pitchFamily="18" charset="0"/>
              </a:rPr>
              <a:t>istobitna</a:t>
            </a:r>
            <a:r>
              <a:rPr lang="hr-HR" sz="2600" b="1" dirty="0" smtClean="0">
                <a:latin typeface="Georgia" pitchFamily="18" charset="0"/>
              </a:rPr>
              <a:t> s Ocem,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po kome je sve stvoreno.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Koji je radi nas ljudi i radi našega spasenja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sišao s nebesa.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utjelovio se po Duhu Svetom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od Marije Djevice: i postao čovjekom.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>
                <a:latin typeface="Georgia" pitchFamily="18" charset="0"/>
              </a:rPr>
              <a:t>						            </a:t>
            </a:r>
            <a:r>
              <a:rPr lang="hr-HR" sz="2600" b="1" dirty="0" err="1">
                <a:latin typeface="Georgia" pitchFamily="18" charset="0"/>
              </a:rPr>
              <a:t>....</a:t>
            </a:r>
            <a:r>
              <a:rPr lang="hr-HR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encrypted-tbn0.gstatic.com/images?q=tbn:ANd9GcTCu07MpyXa7JKMBwdJyffYcJr9Xc8yKZCxZHcOKby0b2qGzXIk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 rot="10800000" flipV="1">
            <a:off x="0" y="559925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Ovaj je mjesec posvećen Kraljici svete krunice</a:t>
            </a:r>
            <a:endParaRPr lang="hr-HR" sz="4000" b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468313" y="188913"/>
            <a:ext cx="8001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Raspet također za nas: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pod Poncijem Pilatom mučen i pokopan.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uskrsnuo treći dan, po Svetom Pismu.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uzašao na nebo: sjedi s desne Ocu,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opet će doći u slavi suditi žive i mrtve, i njegovu kraljevstvu neće biti kraja.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Duha Svetoga, Gospodina i životvorca; koji izlazi od Oca i Sina.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Koji se s Ocem i Sinom skupa časti i zajedno slavi; koji je govorio po prorocima.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jednu svetu katoličku i apostolsku Crkvu.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Ispovijedam jedno krštenje za oproštenje grijeha.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iščekujem uskrsnuće mrtvih.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život budućega vijeka. Amen.</a:t>
            </a:r>
            <a:r>
              <a:rPr lang="it-IT" sz="2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256551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hr-HR" sz="3600" b="1" i="1" dirty="0">
                <a:solidFill>
                  <a:srgbClr val="002060"/>
                </a:solidFill>
                <a:latin typeface="Georgia" pitchFamily="18" charset="0"/>
              </a:rPr>
              <a:t>Molitva vjernika</a:t>
            </a:r>
            <a:r>
              <a:rPr lang="it-IT" sz="36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it-IT" sz="3600" b="1" i="1" dirty="0" smtClean="0">
                <a:solidFill>
                  <a:srgbClr val="002060"/>
                </a:solidFill>
                <a:latin typeface="Georgia" pitchFamily="18" charset="0"/>
              </a:rPr>
              <a:t>.........</a:t>
            </a:r>
            <a:endParaRPr lang="hr-HR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endParaRPr lang="hr-HR" sz="3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hr-HR" sz="3600" b="1" i="1" dirty="0" smtClean="0"/>
              <a:t> </a:t>
            </a:r>
            <a:r>
              <a:rPr lang="hr-HR" sz="4000" b="1" i="1" dirty="0" smtClean="0"/>
              <a:t>Oče, usliši nas!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828585" cy="6858000"/>
          </a:xfrm>
        </p:spPr>
        <p:txBody>
          <a:bodyPr/>
          <a:lstStyle/>
          <a:p>
            <a:pPr algn="ctr">
              <a:buNone/>
            </a:pPr>
            <a:r>
              <a:rPr lang="hr-HR" sz="3600" b="1" u="sng" dirty="0" smtClean="0">
                <a:solidFill>
                  <a:srgbClr val="FF0000"/>
                </a:solidFill>
              </a:rPr>
              <a:t>Dođi, dođi nam Gospode  </a:t>
            </a:r>
            <a:endParaRPr lang="hr-HR" sz="36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3600" dirty="0" smtClean="0"/>
              <a:t>                                                   TBH  313</a:t>
            </a:r>
          </a:p>
          <a:p>
            <a:pPr>
              <a:buNone/>
            </a:pPr>
            <a:r>
              <a:rPr lang="hr-HR" sz="3600" b="1" dirty="0" smtClean="0"/>
              <a:t> </a:t>
            </a:r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b="1" dirty="0" smtClean="0"/>
              <a:t> Dođi, dođi nam Gospode  3x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  o dođi Gospode.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 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b="1" dirty="0" smtClean="0"/>
              <a:t>  Mi te trebamo Gospode 3x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  o dođi Gospode.  </a:t>
            </a:r>
            <a:endParaRPr lang="hr-HR" sz="3600" dirty="0" smtClean="0"/>
          </a:p>
          <a:p>
            <a:pPr>
              <a:buNone/>
            </a:pPr>
            <a:endParaRPr lang="hr-HR" sz="3600" b="1" dirty="0" smtClean="0"/>
          </a:p>
          <a:p>
            <a:pPr>
              <a:buNone/>
            </a:pPr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b="1" dirty="0" smtClean="0"/>
              <a:t>  Mir nam podaj svoj Gospode  3x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  o dođi Gospode.</a:t>
            </a:r>
            <a:endParaRPr lang="hr-HR" sz="3600" dirty="0" smtClean="0"/>
          </a:p>
          <a:p>
            <a:pPr>
              <a:buNone/>
            </a:pPr>
            <a:endParaRPr lang="hr-H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36752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hr-HR" sz="3600" b="1" dirty="0" smtClean="0">
                <a:solidFill>
                  <a:srgbClr val="FF0000"/>
                </a:solidFill>
              </a:rPr>
              <a:t>4. </a:t>
            </a:r>
            <a:r>
              <a:rPr lang="hr-HR" sz="3600" b="1" dirty="0" smtClean="0"/>
              <a:t>Daj nam vjeru o Gospode 3x</a:t>
            </a:r>
            <a:endParaRPr lang="hr-HR" sz="3600" dirty="0" smtClean="0"/>
          </a:p>
          <a:p>
            <a:r>
              <a:rPr lang="hr-HR" sz="3600" b="1" dirty="0" smtClean="0"/>
              <a:t>    o dođi Gospode.</a:t>
            </a:r>
            <a:endParaRPr lang="hr-HR" sz="3600" dirty="0" smtClean="0"/>
          </a:p>
          <a:p>
            <a:r>
              <a:rPr lang="hr-HR" sz="3600" b="1" dirty="0" smtClean="0"/>
              <a:t> 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5.</a:t>
            </a:r>
            <a:r>
              <a:rPr lang="hr-HR" sz="3600" b="1" dirty="0" smtClean="0"/>
              <a:t> Daj nam ljubav o Gospode  3x</a:t>
            </a:r>
            <a:endParaRPr lang="hr-HR" sz="3600" dirty="0" smtClean="0"/>
          </a:p>
          <a:p>
            <a:r>
              <a:rPr lang="hr-HR" sz="3600" b="1" dirty="0" smtClean="0"/>
              <a:t>    o dođi Gospode.</a:t>
            </a:r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235825" cy="37449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Primio Gospodin žrtvu iz tvojih ruku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na hvalu i slavu svojega imena,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na korist nama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čitavoj svojoj svetoj Crkvi.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3999" cy="6669360"/>
          </a:xfrm>
        </p:spPr>
        <p:txBody>
          <a:bodyPr/>
          <a:lstStyle/>
          <a:p>
            <a:pPr>
              <a:buFontTx/>
              <a:buNone/>
            </a:pPr>
            <a:endParaRPr lang="en-GB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Gospodin s vama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 s Duhom tvojim</a:t>
            </a:r>
          </a:p>
          <a:p>
            <a:pPr>
              <a:buNone/>
            </a:pPr>
            <a:r>
              <a:rPr lang="hr-HR" sz="3600" b="1" dirty="0" smtClean="0">
                <a:solidFill>
                  <a:schemeClr val="accent6"/>
                </a:solidFill>
              </a:rPr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Gore srca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Imamo kod Gospodina</a:t>
            </a:r>
          </a:p>
          <a:p>
            <a:pPr>
              <a:buNone/>
            </a:pPr>
            <a:r>
              <a:rPr lang="hr-HR" sz="3600" dirty="0" smtClean="0"/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Hvalu dajmo Gospodinu Bogu našemu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Dostojno je i pravedno</a:t>
            </a:r>
          </a:p>
          <a:p>
            <a:pPr algn="ctr">
              <a:buNone/>
            </a:pPr>
            <a:r>
              <a:rPr lang="hr-HR" sz="36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572000" y="1"/>
            <a:ext cx="4572000" cy="1498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4000" dirty="0" smtClean="0"/>
          </a:p>
          <a:p>
            <a:pPr lvl="0" algn="ctr"/>
            <a:endParaRPr lang="pl-PL" sz="8800" b="1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</p:txBody>
      </p:sp>
      <p:sp>
        <p:nvSpPr>
          <p:cNvPr id="24578" name="AutoShape 2" descr="data:image/jpeg;base64,/9j/4AAQSkZJRgABAQAAAQABAAD/2wCEAAkGBxQTEhUUExQVFhQXFhgaFxgYGRgcHRoaHBkWGhgaHBcYHSggGBolHB0XITEhJSkrLi4uGB8zODMsNygtLisBCgoKDg0OGxAQGywkICQvLCwsLCwsLCwsLCwsLCwsLCwsLCwsLCwsLCwsLCwsLCwsLCwsLCwsLCwsLCwsLCwsLP/AABEIAQ0AuwMBIgACEQEDEQH/xAAcAAACAgMBAQAAAAAAAAAAAAAABQQGAgMHAQj/xAA7EAABAwIEBAQFAgQGAwEBAAABAAIRAyEEBRIxBkFRYRMicYEykaHB8LHRByNC4RQzUmJykoLC8UMW/8QAGQEAAwEBAQAAAAAAAAAAAAAAAAECAwQF/8QAKBEAAgIBAwMEAQUAAAAAAAAAAAECEQMSITEEQVETIjJC8CNSYXGB/9oADAMBAAIRAxEAPwDuKEIQAIQhAAhCEACELRVxTWyCQCOqTaXIG9YioORBjdRKldrh8bP+3yWWGrt2sDv691n6iuiqN76sLX/ieyTZjjQ6jWmWuZMeaD2LZ7LHKMeX4alUf8TmA+p5fMXWLzu6RWnYetxA6LYKgSStVf8A62sHcCPrdbWY20Ndrd1DfwKlm8i0jhCj4Zrt3H2st5K3UrVk0eoQEKhAhCEACEIQAIQhAAhCEACEIQAIQhAAoGcUNVNxE6gN27/39FPQpnHUqGnRzfFmCajXMMQHEAA+pb/ZMMsxzqj6YkEAwSAR5Yne0endWqvldJxLixuo7nSD+oWmth20qToJ2t68oA7rh9CUXd7GutMwz3AU6tJxc0E6SAduXVcsw2JxNN7aTC8gEhoBNv1+i6Nmdep4ZaC2TIcSNoANr2O63ZBhqNSmx4YNTZBOxnn6hTOHqz22HF6UV3AZXWq3eNRtck7jeZCt+V5f4QMuLnHcnl2A5BTmMAEAQvV048ChuZym2ehYvKCV4tWyTU+oQbAlbKNcO7HoV4sX0p/NlKbTGSELCm/lzWa1TskEIQmAIQhAAhCEACELwlAHqF5KErA9XiF4UhnqwqMDhDgCO69lYlyTYGuphGEyWgra0AbABYeIEagptdhmepBKwJXmoIsDJxWIcvHLAuChsDbK9c9adSwNSEtVDo9qVFKo1NQlQHuHT8+6xw9UtdO45j89kozpg0NULxpkSF6uogEIQgAQhCABeEr1aqjoUydDRmXLyUkyPiCniWnT5XtJDmEiRBjlumYqLJZU1aHpokaliXLX4q1urJuYUb9a8JWkVEeIp1Do9qQtD8UAo2Z4wU2F55JFl2cCHPeSSdrbCeQWEsiTopRHmNzF7RLaeoesfRacDxDTe7Q6WP2g/YpNjOJaU6dUEjmQJ+ar+Y1tRL2k3FpsR6EWcspZmnaZShfJ08VV4508lU+EeIfFZoqfG3n1H7qzf4gLaORSVkuNMHVOy1mqvK2JCjmok2BKa72/PqstQuopqytzGkzyQmAwwT7R8lJUCnUDRKmseCARsV1YpWqIaMkIQtSQQhYvdCTdAerTVWwlV/iTiKlhQNckunS0c43ubBY5ZqKtlRVsp2fA5fmDcQ3/ACa5OoTs62u3f4vdyvlHGNcA4GQRIXLOIM7q5jT8NmDeQHBzXSTEb8gLiRvzUPhyrjMSPBp1/CZTEGfiHL+kT9QuBT0t1wzdxtbnXziUNqyqjw1kRwxeXV31S+J1bW5iSTKsBrLRSfchpDA1gtNTFgKh8X8bDDk0qQDqv0b69+yomKzbF1Heeq0ujbUNj7wFMsvgpQs6jxzjtGEe4by2PXUI+sLHK8FTFNniNa6pAJcQPijkOQ7LkGMz6s5nhucY5iSQSCCPqFcMPxe1uHa7SXVCIMduZJsJWbe9svTtRcMzdSawl4Y1oFyQ0fqkODwTSPFw7S5nMGYIO5aDsfRLs0w1TGNp1WammR/LqHyAj+ojmrbkdF1CgBVqa3xfYAW2bHL1S+TFwKcJhm+G51OSRJBG9t47jom2Q5s94c151FsEPiNQPXuFUG5k6lWdpHlc64HInmOnqpNDGFjhUDhTLwRD9t5t+qiMqKaOgsrzutlKpPK33VSyrOC5xpVTfk4WkeoVoo1r9lvGVmbVEprrqewwJSxuIHWbqdUqw2eQBWsWSxLm+b6XaQfXtzUvg3M9YqUi4EtOpv8AxO/Pk6f+wVVzgl86WzzO/XstfDWINDF03OIAMMN9w6xk84IabdFlDK45Ey3G4nVEIQvVOYFHqnzeikKGalyVnkdIaN1Q2UKrTa7cAx1EwpjjZKczx7KI1PcGjqVjkaW7KRqxLQFzzNqH+DxorNP8uqb9j/UPTn7lWHMuL6DQdJD3DkP3VazfOKmJpaXYciTLTyBH+48yLR3XDknF8G0Uy5PzOm0BznAAiRJCqPE/GQYHNpOBedtN47kqjYrGOdc3iwJO3YBQbudJ5ncJamy1BIYZdktfGVHPDfiJJc4wJP1Ks+V5RRpl1F9VgeYgsY0O25PfqkFbuFajaTAA4THVaMXw1TNR9bxXMbdx2sSZMcoiVN2gIuccGNEvbVJ6gsbf00wJjsq9kLqfiNFYaqc7HkeRjn6eqt2Dz5jvI1xcG2BO5VNxbA6pVc23nJA9zP7p6rGjouNzEhn8qmHTtsGjuXcgpOCx9LEAtY/UWgaiJi/IH82UHLcjp1aFIPLoiSJsTyBHMD7J1lOWmjSDNWoyZdAHPoNgNoQkyXRX8dkhImm4hwk8rxcWSmpmL2hzXAVP6R5bTtBBtKu76UHrPP7Kr5vhzTY8GS11/Ncg22PMCFElQ0zRl2YsoHXUJgSAYuP9sbpjS4wdpFTRLS4t0g3ECZJjfeyr2HLXteHuOqZFhBsBHbYLTSqPZ8MOZJOkn+ojf2STaKpHR8rzelWg0zbchWSi6RHZch4Tx2nFNLpY3RpvcE2+Xqur4OrG/NdGOV8mU1QlzLBuJ0Dfqo1bh55aIOxkg8z0n7q14iJ/PdLMZj42EgJSgu4Jst2X1S6kxzviLRqjrF/rKkJHwljjUpOB3Y8j2IBH1n5J4vUxy1RTOeSpmFZ8NJ6ApK7GdlPzqpFF3sPqFT3Y24jmubqZ1JIuCLbRr+VKMw4fp4moHVi5zREU5hs9TFz6LPBVgWydlPy+qHCZCzVTpMfBqGU0WXbSYDG4aP1UDPGt8Gpy8jo+RT+qbKr47J6WLBFSZYSAWkj/AOoyKtkOL8nE8VQAfp6R+i8y6mXOjRr3tMfXkugZ/wAL0sPhqhZqc8kQTEySAOSpeHOhzTFwbhcbuOzOhOzbmGEez493CSGEnQOXqO6l5TjiAG1XAsFo3B7lZVc0cGm4Lztz53Holud4unU06BpgeYCwlTyAux1RrajvBkN/TsjK3FrpievvZaxSW3CGHD1Ct8DOu5SIY0Dk0D91OruI5WSfKMXLQNrTKmVcXNpVp7GLW5rc4zIslmd1iGzAJFo23tM+6ZC/OyTcSN/kvgnUIII9fqplwUuSuvbFoWLhe3yS7D5oRZ/zTOk4G4O91i1Roeii1wvY/mytnCGcaiaNQ+Zvwnt0VZOHkDmey0B7mPBEteLgpxk4uxNWdPxNYib78kix2LLWnfaZ/Sy0YPPBVYAZD2gz37hQ8RXJ2jr3/IWkp3wQkWL+GmYTXrU5+JgcB/xMe/xfRdEXIuBMRpzCny1B7Y/8S63u0Lrq9DopXjrwzHMvcJeK3xRHd4/RxsqphqwdVYyLkx+dlYeNsVops7uMeoG/1Vd4HHjValU7M8re5PxFYZ3eXSVD42WPHOaxgBIA26XK3ZXpAhJOLsmqVm6qTyHAXadnAX9jPNL+Gc6frNOq3S9pg/IKdemdNBVovGIPlPolWWwA4cw4yPumjKgISnNaWh4qt22cO3Vaz/cSvB7j8C2qwtf8J/8AoXMeLcpFCsKg/wAtx+R5/uukVcdNgk/EGXNr0XN57g9xt+ywyJSWxcXRzs4ZukvAtBJMbdBPVK6mCIY15+FxMQmWMx2mh4JFw437dEso0nOsNvoudG5q0ybL1zITCnRbT33WOJAIn5WS1ANcjzYAQYG09eQ2THNszhoiwMEOVRbQW6tXcYbqJaBABRfYVFqyfNPL53SBIUTMccXkgXbFu8qDSYABCn4Ok0tkhK29gorr8FqO0de3dbBhHMu0+xTao5ja4MSHCPcbLbjmNLDFj6ck9x2QKFR4HmaWgcxdZPr6wSDMdRt0XmuYBK9qV9b4pNuLOvZw9+iQBQqmZbZ3MJjSxeuws7mAluOpaTuA7vH681G8YmCJDmm90AWvhu2NoER/mNmDO9j9CV2Rca4ZtWoutd7ORJjUF2Vel0PxZzZuUUb+KlR3h0GsEuc9waBuTAUvgzLzQwrA74jdw7p5nGDa/Q8/EwO0+rgJPrAWvKo8FnpHvzRPH+s5fnYSl7aI9XEDcFU/iNwp1mYjaTpd9irjmLRz8t9+qQ5xhBWaWEgtI2+4WORMqLHGXYiWg9QpeNAcwg9FSOEcwdTc7D1j5mGGk2ty9le2EEdVWOWqIpKmVasIDTYW37pPm+fig0gxq5DqrFxHl5FJ7qbNf+zb5HkVy4ZS55L3ktufLcmOl1hkuLo0jTFmIrGo5z3DcyeS2+FUOwDGppVy0aCGt9Cd5UTC1DEEbLFmhGGDH9RLltpUeQW50zssAzsbKRmt5j2WGU0Q6reDJ2mD/f6rDH1oEdf0UrhoecuNmNFz9pO11SQEzG0tLi0QOib4DDQwd+10pw/86qXf0h2/Up3m+K8GiTNzYJpdyX4K3mlQ/GOTp9p9FqzTGGGkW1D5hYDGtqM0xyhLapN2O3bskkUTm1Z/6lSqBFNltzskVGuRHyTjD6WiTc9+ZQ1QE+hhH1m+cmOQiUYnhyoxuuj5iN29u3X0TLJSR53G3fkFZcDWZUI0u9+RPbuqjFMluhNwiw+LTkRD2xGxEgjff12XYFz/AA+Fa3FU4gS4Gw39broC9DolSZz5XbQuzsO0Ne0SWODiOZEGYVSxeb+G8vw7nQTL6bhsVaeJ8z/w2HdWIkMLZHYuDfuqBmfEeHrNBaId6j9OajqpJS53HjVotmV5uzEtPJw3af1HZL8Xgi0kgkSVTMLnbWPBaQHA7z9IV8wmZMqtBBBJ3AOx+yxjNTW/JTjRWM8wTmgVxLnNEOA3LTz9t1P4dz4uAh2pse4hY8V543D0zpvUcIY3n6x0XMW4qrTfrmHOJJA+7Rss29Mti0rW53uniw4Sq9n2SsfL2nS7c9CqdkvGsCKogdWz+itNDiHD1RAqtE9TB+q0eRSVMnS0J6WMpaQdNvMSd/K2w9CSkeLZFXb47kNGxP8ASOpiD81aMPkNFwAZWJ5G7ZImQ2eV1swuV0qH9Uk3BcRM8z6+iy0tlWkIKuQva3VqEx8PP0HdJ61KqHaRRqT6ED5qy57iRZrdRETqpuDiO5bvHzWGExIqN8N8k2LXfO4P25KWlY02UqrhHapqeX82UnD1XOaWUxDeZ5eytFbh+m6NWsjeNRj2C24bh9t4e5rdgABZGlj1IRYWp4AiOh9Vnj6dTFEEtLWD5epP2VlblVNjSdTnc5LQ75QJUEVXgfy2PcZ3eNA9YMW9AjS0Fi/C8OhsXJ9tvcqPnHDj3N1MDdQ5aruHTaJTXF4Cq+78QGC1mNgf9nGSo4yajYuqPcf9Qef/AF2RQrKG9ha6HNIcDcHkVNbjDrHQDZPeJ8i0U/EY4va031EEgbfFzAsqu43kKmrKTLRQq+I6nSmxI1A2tNgujZJmFNh8EgN0xAtAC4zSrltVrpNtK6r4eHr0mVKguRAc06XE8xIIJnoiFrgmSH7sI0YijVY4kOcNjZW1UjhTGE1W0g0mmLsc6JAAdv3kEK7r0elpxbXk58nIr4ow/iYSu2Jmk4x3AkfUBcSpVaMwNB5xb6L6Ac0EEHY7r56zTLWU6j6RYJa5zbb+UkLn65bpl4XyjeaVOTYQZRhcQ6i8PpWM3HIjmISWu11EgsJ0ncH9FtxWM1MGnd1v3XFXdG5MzPMzVquqRLzAYCZ0iN/zqo1DClzvDafMficfqApGJw7abiQPMQAB0MfhUnAANIAuR9TCLAl4Xhylp3JMbzz6wouM4Wc1pIeDtuCPqrBhq4gdeV0xLZbHUfm4srSsm2c1pGoH6WyHSrLguGKlQBz6j/b+63YLAa6xgAFzomeQV3FFrQGiLCyIRsJSoplfhBwGplQl3LVFvcXCU1MDXo+YuIJmNJ3P6LopsDKS4w1GfENdPlA2+icoJCUmVKlnmLpzLtTf9zQR8xBCY0+NnD4qQPo6PoQpowtN7fIQ13MO2KTY/KGTNgext8lFtFbMlYnjNzh5aYb6un6AJVUzyvV8ocZPJgj63KhnK6jqmik0vPYK+5FkTMIwueQahAk2t2CauQOkIcu4WqPGqsWg9DqcfcyI9k1fwwGj+UQx4jqWm15a4nn0TPB5j4ri0CGg79fXonD6ROytRTRDkyh4io+mYq0wAZaS2TTcD1G7D3PVVPNcIGPlk6HXAO7b3aepH7LrNfLS4HVcQbLnXFGH8Gs9keWxG8bWN+0j2UtOJUXYle3zew/ROMqzZ7W+EYLJHlO0Te/IixB7JcaZcJv+BZU6BtEj8v7KWyzrP8NarXPqDd7QSTzmdJ+cA+66AqP/AAtwWmlUqTJdobP/ABBP/sPkrwvW6VViRyZPkC45/EbA+HjXkC1RrXj3Gk/VpPuuxqkfxPyo1KdKq0XY4tdH+l159iB/2U9ZDVjvwGJ1I5Fj50RG9h6yoVOn9HASNpmT6qxZo5tGm4bv5Hoe35yS7DYazGneNRHc/deWtkdRHzbEuL2tF+f7KdgacN3M7lQ8LQ1Pc68CwTNghJ+AGGGrXBPJOsTidNNxm8Rv1Nkiwbr7XW/Hu8rRb4p7m0bdE06RLGfDTR4k7aW3O/LryUrO8aW1aTwbElv3kqJw2JFT25fdR+K3xRkbhwP5+clf1F3LfiaQeyxO0gqvjNX03Bp8zfr7JlkWZipQY6RIABvN/dLs8wUk2HUHaPdVLi0SvDJvg4aqAXCHEWIMFRRw9QPxOc4ev7Kq18dodeecwt7c+LQAOf8Ab6KNSfKKplzfWo4dnlaGgCO+3NVrMM2NWzdp2S7E5t4h5x+i2YDDOmR6/hSlJvZDSotHDuFbTAm5hWSjVbyj+6pr8YZZTAhzu8QPXkrd4EAey2g/BEiRWpg7rmn8T8PpqU3xZzCJ7tP7FdHYZjmqP/Fir/Logi+txHsAD+oVZN0KHJVclcDSNgbwVJo4OATzGr5clAyRjtEgEgugj7qz5Hg3VazKYkNLgNr9z2aAuWrdI2bo6hwfhTTwdEHcsDj/AOVx8hA9k5XjWgCBsNl6vdjHTFI4m7dgoecYLxqFSlMa2EA9DFj7GCpiE2k1TEfMlcvdV0vB1B2kg8iDBHsnnwy4wYaSfYJ5/ETIhRxxqhvkrAvEcniA8fo7/wAiq/jsQ1tAtIlzrBeHkjplpfY7E7VkbK2nwxfckqXUPdYYYeVoHQfotujr7KGUbsDMhe5hUOvs0R7m6lZaBdxsAJJ6QlWJqSC7/USZ9TbfsjsItvC3+UTvJ2vb6KHxk2aY52sByTHhj/IA635fZaM6wrtB32utvoR9iNwFiSWOYZMQRzA7eqtONw+pt42XO+FMUaeKg8zp7m+wXTatGQDPPZVj3iKWzKdmWUCoDeHbH9lUcRgXNiZn0/IC6RjsMbgEN5h0/rP6JY17XNLX3I6j0Wco7lJlYyvAVHOB/CVY2gUmanOt+bd1lUxbGi3t7dVVc4zN1QgR5Ry39/7KdkPke8Lh1at4kbutPIDYTzXQ6kwfRU/g/CEaekE/t6K11CYIW+PaJEuT3CyAOqon8WXyaDTcgPPz0j7K+ZVRcaYc74iTPKOyoH8RyW4qm5zfIGx63vBTyfAIfIhZBTDGsBmd7W37roPBmVEVHVXTAEN7k8/lI91yw4V/ihtJ/wAcFkE3BXdeH8I+lh6TKkeIGjXH+qL/ALeyfSQ1Tt9gyukMUIQvVOYEIQgBLxblH+Jw7mgedvmZ/wAhy9xI91wGtWNWtBFtUDlaedp+a+mFx7+IfDHgYwYlgijWnVGzat5/7Xd66lw9Zi+6NsUuwpfSECDcLI0+3JYMrNHK8QsTjxBuLfZeabGrOsW2nR0D46hHy5qLiDDWg72/ISXF481q4M2mB6JnUdLgqkqGi+cMR4bRb4Rsfy6zzwyINvzqvMkZDR5YsBuPax5eijZ86T6b/n2Wn1M+5Vap8OoH9xeV1XK8Y2pQa4GTFwP7LlmaMkSIPa37/kK2fw9zQFnhnkJA5D7fVLE6dDmrRYs1Z5JiSBaBP6qkZhjNLiQCevy2nl6K/Y9stMfn4VTs0wuppkEGZBJERPUm5m8R0VZUxRZWMXiXOBnnttZYYGkHOv7duc/nVSKuEIkgib25/M+vJMsqwWott5j0G+w3+ywSNLLpw1hwymTsPyVGrYuoBO0/Cee6Zvp+Dh7xqIi3Mn7pThcMTUa0ldLVUjJeS4ZMJptneL/gS3ifIxXDZgta8OgiZibehTbAuAbY+XYeylVGS1dehShRndMVZbkVL+W51NhdT+EgRHSOyfLXQZDQLC3JbF044KKIbsEIQrECEIQAKJmmXsr0nUqglrhHcHkR3BupaEmk1TA4FnOWVMNXdSeJcCADsHAnyuHY/S/RJs+xXhMNOxqvjUIkMbvEzBcbcrcl3vinIxiaR0hvjta7wnHYEjY9j9F82Y/C1WVagxAc2o10P1bh29+VxcciF5c+n9OX8HTGWpGeSUwal+QKdYlxDmx3ukeVYosq6mjkZ9OadODat2m4HvPosMnJoi85ZiYY0mSNIv1PooebuE2B2/PX1WXDznup6fiI9B7CBtzUzGZU4Ancm5O+3Ow+ie7RGyZWqzZtF/t7LDI8V4GJabxzA6E9OSk4mnoMEHu5RMThnOEsNh1A2HMdPUrPgo6gKgqsBbsQfT1S6tgzEydU8gL8unSyWcA5o6p/KIm0g9Nl0LDYBgvu5dkI+orMX7Tm+Myx1MAuDdUG31AHS8J3wzlZJD3iw2vuVZ8VgA6zgPXt2UTM8S2iwNbvENH39kvSUXbHqvYWZ7iZcGAWafr/AGW/IKQc7WRskrGkuMDUSU7zDMW4KgLB1V5AYz/U8/YJRe+pg12JmNYatZlNjyzQQ98Dcf6fdWFjUvyLBllJviR4hu8i8uO9+iZruwwpan3MpMEIQtyQQhCABCEIAEIQgAVP/iBwOzH09TCKeJaPI/k6NmvjcdDuJ9QbghKUVJUxp0fLmYZJWwpLKzdDwbt5npB5g9rJllWWgNLnjzO3HQdPVd8z3h+higPFaNTZ0PHxMJ6Hp2NlyDjbhjE4QGGGpSd/+rBIHZzd2Hubd15mfBOPG6OiM0xbk9d7qr20jDW/CZ6WJkKfi8xr0W6vEJMm0n7ytHDWFdTBJgami3Mc7rY4Mr1XU3OAawfEY3MSL27Ll/osncO5k/GB2qmHBpEkyLk2AcOfYq3/AP8APN0ANaQSL9drwlnANLwy+jB0gzYWvck+0ALoVPDAgXI/O668ONTVmM5UznOR8N1sLiDUMhl4iY+X6+ivWFzBr/KDDgJib/JMRhvkq5n3B4rO8RlR7KkANLdt58zZuN7i91r6U8a9u4tSlyTM3pVnAGk6CN+4Sqpk9Z5OqOkkyoDMHjqbXRVpzTIiS4DSRaQTY9llhTmbjpDWQf6tWxvvIkjbZZN6numNKh9hcpbRbLQHPj4nGB/YKLlXDDX1ziarjVcYgn4Wxypg3jupeXcOv1asVV8XowCGj1My70sFYgF0Y8F05L/CXLwAC9QhdZmCEIQAIQhAAhCEACEIQAIQhAAhCEAI8y4Vw9WSG+G482WB9W7fKCleH/h5hWVhUGogC7SZk8nTuFcELJ4MbdtFa35IjcvYBDRp7jfr7rdRoaZvMrahWoJE2CEIVAeOaDY3CAF6hAAhCEACEIQAIQhAAhCE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4" name="AutoShape 8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6" name="AutoShape 10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4" name="Picture 2" descr="http://www.sveti-juraj.org/isus%20u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Svet, svet, svet 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Gospodin Bog Sabaot.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Puna su nebesa i zemlja tvoje slave.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Blagoslovljen koji dolazi u ime Gospodnje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ravokutnik 2"/>
          <p:cNvSpPr>
            <a:spLocks noChangeArrowheads="1"/>
          </p:cNvSpPr>
          <p:nvPr/>
        </p:nvSpPr>
        <p:spPr bwMode="auto">
          <a:xfrm>
            <a:off x="250825" y="476250"/>
            <a:ext cx="572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Tijelo Isusovo, </a:t>
            </a:r>
          </a:p>
          <a:p>
            <a:pPr algn="ctr"/>
            <a:r>
              <a:rPr lang="hr-HR" sz="3600" b="1"/>
              <a:t>na oltaru posvećeno! </a:t>
            </a:r>
          </a:p>
        </p:txBody>
      </p:sp>
      <p:sp>
        <p:nvSpPr>
          <p:cNvPr id="79876" name="Pravokutnik 3"/>
          <p:cNvSpPr>
            <a:spLocks noChangeArrowheads="1"/>
          </p:cNvSpPr>
          <p:nvPr/>
        </p:nvSpPr>
        <p:spPr bwMode="auto">
          <a:xfrm>
            <a:off x="4067175" y="50847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Krvi Isusova, na oltaru posvećena!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6000" y="155679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sz="3600" b="1" dirty="0" smtClean="0"/>
              <a:t>Tvoju smrt, Gospodine, </a:t>
            </a:r>
          </a:p>
          <a:p>
            <a:pPr algn="ctr" eaLnBrk="1" hangingPunct="1"/>
            <a:r>
              <a:rPr lang="hr-HR" sz="3600" b="1" dirty="0" smtClean="0"/>
              <a:t> naviještamo,. tvoje uskrsnuće</a:t>
            </a:r>
          </a:p>
          <a:p>
            <a:pPr algn="ctr" eaLnBrk="1" hangingPunct="1"/>
            <a:r>
              <a:rPr lang="hr-HR" sz="3600" b="1" dirty="0" smtClean="0"/>
              <a:t> slavimo,. tvoj slavni dolazak</a:t>
            </a:r>
          </a:p>
          <a:p>
            <a:pPr algn="ctr" eaLnBrk="1" hangingPunct="1"/>
            <a:r>
              <a:rPr lang="hr-HR" sz="3600" b="1" dirty="0" smtClean="0"/>
              <a:t> iščekujemo.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855105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KRIST</a:t>
            </a:r>
            <a:r>
              <a:rPr kumimoji="0" lang="hr-HR" sz="3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ŽALU</a:t>
            </a:r>
            <a:r>
              <a:rPr kumimoji="0" lang="hr-H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hr-HR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Karol </a:t>
            </a:r>
            <a:r>
              <a:rPr kumimoji="0" lang="hr-HR" sz="3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Josef</a:t>
            </a:r>
            <a:r>
              <a:rPr kumimoji="0" lang="hr-HR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sz="3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Wojtyla</a:t>
            </a:r>
            <a:endParaRPr kumimoji="0" lang="hr-HR" sz="36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Krist jednom stade na žalu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tražeć ljude za velika djela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 love srca božanskom riječi.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Bože, zar si pozvao mene?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Tvoje usne moje rekoše ime.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Svoju lađu sada ostavljam žalu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odsad idem kamo šalješ me Ti.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427984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 smtClean="0"/>
              <a:t>On ih upita: »Čija je ovo slika i natpis?« Odgovore: »Carev.« Kaže im: »Podajte dakle caru carevo, a Bogu Božje.« </a:t>
            </a:r>
          </a:p>
          <a:p>
            <a:pPr algn="r"/>
            <a:r>
              <a:rPr lang="hr-HR" sz="3600" b="1" i="1" dirty="0" smtClean="0">
                <a:solidFill>
                  <a:schemeClr val="accent2"/>
                </a:solidFill>
              </a:rPr>
              <a:t>Mt 22,15-21</a:t>
            </a:r>
            <a:endParaRPr lang="hr-HR" sz="3600" b="1" i="1" dirty="0">
              <a:solidFill>
                <a:schemeClr val="accent2"/>
              </a:solidFill>
            </a:endParaRPr>
          </a:p>
        </p:txBody>
      </p:sp>
      <p:pic>
        <p:nvPicPr>
          <p:cNvPr id="19458" name="Picture 2" descr="http://www.laikos.org/Gesu_Fariz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15888"/>
            <a:ext cx="9001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latin typeface="Georgia" pitchFamily="18" charset="0"/>
              </a:rPr>
              <a:t> 	 </a:t>
            </a:r>
            <a:r>
              <a:rPr lang="hr-HR" sz="3600" b="1">
                <a:latin typeface="Georgia" pitchFamily="18" charset="0"/>
              </a:rPr>
              <a:t>Oče naš, koji jesi na nebesima,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sveti se ime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dođi kraljevstvo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budi volja tvoja,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na nebu tako i na zemlji.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	 Kruh naš svagdanji daj nam danas.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otpusti nam duge naše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i mi otpuštamo dužnicima našim.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ne uvedi nas u napast,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nego izbavi nas od zla.</a:t>
            </a:r>
            <a:r>
              <a:rPr lang="hr-HR" sz="3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IU7_kyFx5c63Md3ylEjjfuApLw-itgujL0DQOWkq7Sy88MjLMg4woOeF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4067944" cy="4104456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RNx5Iz8GXXnbUQ_DbMw9DVvqUaFvTUYA-Ftpw-m-bknW68f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r-Latn-CS" sz="3200" b="1">
              <a:latin typeface="Georgia" pitchFamily="18" charset="0"/>
            </a:endParaRPr>
          </a:p>
        </p:txBody>
      </p:sp>
      <p:sp>
        <p:nvSpPr>
          <p:cNvPr id="83971" name="Pravokutnik 3"/>
          <p:cNvSpPr>
            <a:spLocks noChangeArrowheads="1"/>
          </p:cNvSpPr>
          <p:nvPr/>
        </p:nvSpPr>
        <p:spPr bwMode="auto">
          <a:xfrm>
            <a:off x="2286000" y="1772816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Jer </a:t>
            </a:r>
            <a:r>
              <a:rPr lang="hr-HR" sz="3600" b="1" dirty="0"/>
              <a:t>tvoje je Kraljevstvo i slava i moć  u vjekove!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134076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S: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Mir Gospodnji bio vazda s vama!</a:t>
            </a:r>
          </a:p>
          <a:p>
            <a:endParaRPr lang="hr-HR" sz="4000" dirty="0" smtClean="0"/>
          </a:p>
          <a:p>
            <a:r>
              <a:rPr lang="hr-HR" sz="4000" dirty="0" smtClean="0"/>
              <a:t>N: </a:t>
            </a:r>
            <a:r>
              <a:rPr lang="hr-HR" sz="4000" b="1" dirty="0" smtClean="0">
                <a:solidFill>
                  <a:schemeClr val="accent2"/>
                </a:solidFill>
              </a:rPr>
              <a:t>I s Duhom tvojim!</a:t>
            </a:r>
            <a:endParaRPr lang="hr-H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w3gm8d8k5Zo/UaknvoZInII/AAAAAAAAADk/uZvd5IFtCRA/s1600/farize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Image Hosted by ImageShack.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5290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Pravokutnik 3"/>
          <p:cNvSpPr>
            <a:spLocks noChangeArrowheads="1"/>
          </p:cNvSpPr>
          <p:nvPr/>
        </p:nvSpPr>
        <p:spPr bwMode="auto">
          <a:xfrm>
            <a:off x="1908175" y="1268760"/>
            <a:ext cx="587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Pružite mir jedni drugima!</a:t>
            </a:r>
          </a:p>
        </p:txBody>
      </p:sp>
      <p:sp>
        <p:nvSpPr>
          <p:cNvPr id="31749" name="Pravokutnik 4"/>
          <p:cNvSpPr>
            <a:spLocks noChangeArrowheads="1"/>
          </p:cNvSpPr>
          <p:nvPr/>
        </p:nvSpPr>
        <p:spPr bwMode="auto">
          <a:xfrm>
            <a:off x="684213" y="51577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/>
              <a:t>Mir s tobom!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417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daruj nam mir.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166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S.</a:t>
            </a:r>
            <a:r>
              <a:rPr lang="hr-HR" sz="4000" dirty="0" smtClean="0"/>
              <a:t> Evo Jaganjca Božjeg, evo onoga koji</a:t>
            </a:r>
          </a:p>
          <a:p>
            <a:r>
              <a:rPr lang="hr-HR" sz="4000" dirty="0" smtClean="0"/>
              <a:t>oduzima grijehe svijeta.</a:t>
            </a:r>
          </a:p>
          <a:p>
            <a:r>
              <a:rPr lang="pl-PL" sz="4000" dirty="0" smtClean="0"/>
              <a:t>Blago onima koji su pozvani na gozbu</a:t>
            </a:r>
          </a:p>
          <a:p>
            <a:r>
              <a:rPr lang="hr-HR" sz="4000" dirty="0" smtClean="0"/>
              <a:t>Jaganjčevu.</a:t>
            </a:r>
          </a:p>
          <a:p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N</a:t>
            </a:r>
            <a:r>
              <a:rPr lang="hr-HR" sz="4000" dirty="0" smtClean="0"/>
              <a:t>. </a:t>
            </a:r>
            <a:r>
              <a:rPr lang="hr-HR" sz="4000" b="1" dirty="0" smtClean="0"/>
              <a:t>Gospodine, nisam dostojan</a:t>
            </a:r>
          </a:p>
          <a:p>
            <a:r>
              <a:rPr lang="pl-PL" sz="4000" b="1" dirty="0" smtClean="0"/>
              <a:t>da uniđeš pod krov moj,</a:t>
            </a:r>
          </a:p>
          <a:p>
            <a:r>
              <a:rPr lang="hr-HR" sz="4000" b="1" dirty="0" smtClean="0"/>
              <a:t>nego samo reci riječ</a:t>
            </a:r>
          </a:p>
          <a:p>
            <a:r>
              <a:rPr lang="hr-HR" sz="4000" b="1" dirty="0" smtClean="0"/>
              <a:t>i ozdravit će duša moja.</a:t>
            </a:r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ijelo-krv k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0" y="-6836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Ja sam siromašan čovjek 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moje blago su predanost Tebi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srce čisto da idem s Tobom.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O </a:t>
            </a:r>
            <a:r>
              <a:rPr kumimoji="0" lang="hr-HR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Bože....</a:t>
            </a: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 trebaš dlanove moje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moga srca ražaren plamen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kaplje znoja, samoću moju.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hr-HR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Bože....</a:t>
            </a: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 i ja krećemo danas 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lovit srca na moru života,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mreža bit će riječ Božja prava.</a:t>
            </a: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hr-HR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Bože....</a:t>
            </a:r>
            <a:r>
              <a:rPr kumimoji="0" lang="hr-H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70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4000" b="1" u="sng" dirty="0" smtClean="0">
                <a:solidFill>
                  <a:srgbClr val="FF0000"/>
                </a:solidFill>
              </a:rPr>
              <a:t>JA SAM S VAMA</a:t>
            </a:r>
          </a:p>
          <a:p>
            <a:r>
              <a:rPr lang="hr-HR" sz="4000" b="1" dirty="0" smtClean="0">
                <a:solidFill>
                  <a:srgbClr val="FF0000"/>
                </a:solidFill>
              </a:rPr>
              <a:t>1.</a:t>
            </a:r>
            <a:r>
              <a:rPr lang="hr-HR" sz="4000" dirty="0" smtClean="0"/>
              <a:t>NEBO GORI, ZEMLJA BLISTA SLUŠAJUĆI SPASA KRISTA</a:t>
            </a:r>
          </a:p>
          <a:p>
            <a:r>
              <a:rPr lang="hr-HR" sz="4000" dirty="0" smtClean="0"/>
              <a:t>KAKO JAVLJA TISUĆAMA: NE BOJTE SE! JA SAM S VAMA!</a:t>
            </a:r>
          </a:p>
          <a:p>
            <a:r>
              <a:rPr lang="hr-HR" sz="4000" dirty="0" smtClean="0"/>
              <a:t> </a:t>
            </a:r>
          </a:p>
          <a:p>
            <a:r>
              <a:rPr lang="hr-HR" sz="4000" b="1" dirty="0" smtClean="0">
                <a:solidFill>
                  <a:srgbClr val="FF0000"/>
                </a:solidFill>
              </a:rPr>
              <a:t>              Pripjev:</a:t>
            </a:r>
            <a:r>
              <a:rPr lang="hr-HR" sz="4000" dirty="0" smtClean="0">
                <a:solidFill>
                  <a:srgbClr val="FF0000"/>
                </a:solidFill>
              </a:rPr>
              <a:t>     </a:t>
            </a:r>
            <a:r>
              <a:rPr lang="hr-HR" sz="4000" b="1" dirty="0" smtClean="0"/>
              <a:t>JA SAM S VAMA, ISUS VELI, S </a:t>
            </a:r>
            <a:r>
              <a:rPr lang="hr-HR" sz="4000" b="1" smtClean="0"/>
              <a:t>NAMA OSTAT ŽARKO </a:t>
            </a:r>
            <a:r>
              <a:rPr lang="hr-HR" sz="4000" b="1" dirty="0" smtClean="0"/>
              <a:t>ŽELI,DOK POD SVETIM PRILIKAMA SRCE KUCA: JA SAM S VAMA</a:t>
            </a:r>
            <a:r>
              <a:rPr lang="hr-HR" sz="4000" dirty="0" smtClean="0"/>
              <a:t>!</a:t>
            </a:r>
          </a:p>
          <a:p>
            <a:r>
              <a:rPr lang="hr-HR" sz="40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47717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HRANITE SE MOJIM TIJELOM, POJITE SE KRVLJU VRELOM</a:t>
            </a:r>
          </a:p>
          <a:p>
            <a:r>
              <a:rPr lang="hr-HR" sz="3600" dirty="0" smtClean="0"/>
              <a:t>USRED BOŽJEG SVETOG HRAMA, MOJE SRCE BIT ĆE S VAMA!   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Pripjev!</a:t>
            </a:r>
          </a:p>
          <a:p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3</a:t>
            </a:r>
            <a:r>
              <a:rPr lang="hr-HR" sz="3600" dirty="0" smtClean="0">
                <a:solidFill>
                  <a:srgbClr val="FF0000"/>
                </a:solidFill>
              </a:rPr>
              <a:t>.</a:t>
            </a:r>
            <a:r>
              <a:rPr lang="hr-HR" sz="3600" dirty="0" smtClean="0"/>
              <a:t>NEK MI DOĐU DJEČJE DUŠE, NEK SE GREŠNI BOLOM SKRUŠE,</a:t>
            </a:r>
          </a:p>
          <a:p>
            <a:r>
              <a:rPr lang="hr-HR" sz="3600" dirty="0" smtClean="0"/>
              <a:t>MLADE ŽELIM USREĆITI, U SVAKO SE SRCE SKRITI.</a:t>
            </a:r>
            <a:r>
              <a:rPr lang="hr-H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Pripjev!</a:t>
            </a:r>
          </a:p>
          <a:p>
            <a:endParaRPr lang="hr-HR" sz="3600" dirty="0" smtClean="0"/>
          </a:p>
          <a:p>
            <a:endParaRPr lang="hr-H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55414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4.</a:t>
            </a:r>
            <a:r>
              <a:rPr lang="hr-HR" sz="3600" dirty="0" smtClean="0"/>
              <a:t>DILJEM DRAGE DOMOVINE, KRALJUJ, SPASE,</a:t>
            </a:r>
          </a:p>
          <a:p>
            <a:r>
              <a:rPr lang="hr-HR" sz="3600" dirty="0" smtClean="0"/>
              <a:t>PUN MILINE! GRADOVE I SVA NAM SELA, NEK OBASJA MILOST BIJELA!</a:t>
            </a:r>
            <a:r>
              <a:rPr lang="hr-H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Pripjev!</a:t>
            </a:r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  <a:r>
              <a:rPr lang="hr-HR" sz="3600" b="1" dirty="0" smtClean="0">
                <a:solidFill>
                  <a:srgbClr val="FF0000"/>
                </a:solidFill>
              </a:rPr>
              <a:t>5.</a:t>
            </a:r>
            <a:r>
              <a:rPr lang="hr-HR" sz="3600" dirty="0" smtClean="0"/>
              <a:t>ISUSE, ZA ČUDO OVO VAZDA DIVNO, VAZDA NOVO,</a:t>
            </a:r>
          </a:p>
          <a:p>
            <a:r>
              <a:rPr lang="hr-HR" sz="3600" dirty="0" smtClean="0"/>
              <a:t>ŠTO GA BOŽJA LJUBAV DALA, KLIČEMO TI: HVALA! HVALA!</a:t>
            </a:r>
            <a:r>
              <a:rPr lang="hr-H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Pripjev!</a:t>
            </a:r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395537" y="1287780"/>
          <a:ext cx="8568952" cy="4796073"/>
        </p:xfrm>
        <a:graphic>
          <a:graphicData uri="http://schemas.openxmlformats.org/drawingml/2006/table">
            <a:tbl>
              <a:tblPr/>
              <a:tblGrid>
                <a:gridCol w="1618520"/>
                <a:gridCol w="231570"/>
                <a:gridCol w="6399580"/>
                <a:gridCol w="319282"/>
              </a:tblGrid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 NEDJELJA  KROZ GODINU  MISIJSKA NEDJELJA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       </a:t>
                      </a: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SVETA MISA – za narod i za + pok. Vladu Žarića - godišnj.</a:t>
                      </a:r>
                      <a:r>
                        <a:rPr lang="hr-H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naručuje sestra Silva s obitelji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12,30              Vjeronauk za krizmanike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PONEDJELJAK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LUNEDI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+      Ardea Cukola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obitelj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UTORAK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MARTEDI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DIENSTAG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TUESDAY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Aleksandar Štifanić  -  rođendan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mama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SRIJEDA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hr-HR" sz="1400" b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SVETI IVAN PAVAO DRUGI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MERCOLEDI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MITTWOCH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WEDNESDAY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Riko Štifanić  -  rođendan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obitelj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6240" y="317022"/>
            <a:ext cx="625152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  19. 10.  DO 26. 10. 2014. - ŽUPA SV. BERNARDA FUNTANA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179512" y="260648"/>
          <a:ext cx="8640959" cy="5184580"/>
        </p:xfrm>
        <a:graphic>
          <a:graphicData uri="http://schemas.openxmlformats.org/drawingml/2006/table">
            <a:tbl>
              <a:tblPr/>
              <a:tblGrid>
                <a:gridCol w="1632802"/>
                <a:gridCol w="230006"/>
                <a:gridCol w="6456052"/>
                <a:gridCol w="322099"/>
              </a:tblGrid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ČETVRTAK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GIOVEDI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DONNERSTAG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THURSDAY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18,00       +     Gracijela Prekalj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23. 10. 2014.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obitelj Štifanić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PETAK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 17,30              SVETA KRUNICA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VENERDI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FREITAG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FRIDAY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24. 10. 2014.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19,30              Zbor</a:t>
                      </a: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SUBOTA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SABATO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13,00              Vjeronauk za niže razrede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SAMSTAG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SATURDAY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18,00</a:t>
                      </a: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     +     </a:t>
                      </a: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Ana i Marko Rogić</a:t>
                      </a: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25. 10. 2014.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naručuju obitelj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 NEDJELJA  KROZ GODINU  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       </a:t>
                      </a: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SVETA MISA – za narod 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26. 10. 2014.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12,30              Vjeronauk za krizmanike 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1026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4499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 smtClean="0"/>
              <a:t>Kraljice svete krunice, beskrajne sreće more, tebi se puci klanjaju, anđeli tebi dvore.  </a:t>
            </a:r>
            <a:endParaRPr lang="hr-HR" sz="4800" b="1" i="1" dirty="0" smtClean="0">
              <a:solidFill>
                <a:schemeClr val="accent2"/>
              </a:solidFill>
            </a:endParaRPr>
          </a:p>
          <a:p>
            <a:pPr algn="ctr"/>
            <a:endParaRPr lang="hr-HR" sz="3600" dirty="0"/>
          </a:p>
        </p:txBody>
      </p:sp>
      <p:pic>
        <p:nvPicPr>
          <p:cNvPr id="2" name="Picture 2" descr="https://encrypted-tbn2.gstatic.com/images?q=tbn:ANd9GcTuaPACyfnI3KphtFt44MPLxK9LjJulInhVNPujDFKoPsvUQ37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520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36240"/>
            <a:ext cx="8416552" cy="68217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Idite u miru, </a:t>
            </a:r>
          </a:p>
          <a:p>
            <a:pPr lvl="0" algn="ctr"/>
            <a:endParaRPr lang="hr-H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Bogu hvala,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686099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hr-HR" sz="3600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3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KRALJICE SVETE KRUNICE     </a:t>
            </a:r>
            <a:r>
              <a:rPr lang="hr-HR" sz="3600" dirty="0" smtClean="0"/>
              <a:t>TBH  124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/>
              <a:t>Kraljice svete krunice beskrajne sreće more!</a:t>
            </a:r>
          </a:p>
          <a:p>
            <a:r>
              <a:rPr lang="hr-HR" sz="3600" dirty="0" smtClean="0"/>
              <a:t>Tebi se puci klanjaju anđeli tebi dvore.</a:t>
            </a:r>
          </a:p>
          <a:p>
            <a:r>
              <a:rPr lang="hr-HR" sz="3600" b="1" i="1" dirty="0" smtClean="0"/>
              <a:t>KRALJICE KRUNICE, MOLI ZA NAS,</a:t>
            </a:r>
            <a:endParaRPr lang="hr-HR" sz="3600" dirty="0" smtClean="0"/>
          </a:p>
          <a:p>
            <a:r>
              <a:rPr lang="hr-HR" sz="3600" b="1" i="1" dirty="0" smtClean="0"/>
              <a:t>KRALJICE KRUNICE BUDI NAM SPAS.</a:t>
            </a:r>
            <a:endParaRPr lang="hr-HR" sz="3600" dirty="0" smtClean="0"/>
          </a:p>
          <a:p>
            <a:endParaRPr lang="hr-HR" sz="3600" dirty="0" smtClean="0"/>
          </a:p>
          <a:p>
            <a:r>
              <a:rPr lang="hr-HR" sz="3600" dirty="0" smtClean="0"/>
              <a:t>Divno si čudo stvorila krunicu kad si dala,</a:t>
            </a:r>
          </a:p>
          <a:p>
            <a:r>
              <a:rPr lang="hr-HR" sz="3600" dirty="0" smtClean="0"/>
              <a:t>nebo i zemlja pjevaju, bila ti čast i hvala.</a:t>
            </a:r>
          </a:p>
          <a:p>
            <a:r>
              <a:rPr lang="hr-HR" sz="3600" b="1" i="1" dirty="0" smtClean="0"/>
              <a:t>KRALJICE </a:t>
            </a:r>
            <a:r>
              <a:rPr lang="hr-HR" sz="3600" b="1" i="1" dirty="0" err="1" smtClean="0"/>
              <a:t>KRUNICE........</a:t>
            </a:r>
            <a:r>
              <a:rPr lang="hr-HR" sz="3600" b="1" i="1" dirty="0" smtClean="0"/>
              <a:t>.</a:t>
            </a:r>
            <a:endParaRPr lang="hr-HR" sz="3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5364088" y="0"/>
            <a:ext cx="37799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SLIJEDEĆA </a:t>
            </a:r>
          </a:p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NEDJELJA</a:t>
            </a:r>
          </a:p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JE </a:t>
            </a:r>
          </a:p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TRIDESETA</a:t>
            </a:r>
          </a:p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KROZ GODINU</a:t>
            </a:r>
            <a:endParaRPr lang="hr-HR" sz="4400" b="1" dirty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-12379" y="4941169"/>
            <a:ext cx="9156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‘Pružiše mu denar. On ih upita: »Čija je ovo slika i natpis?« Odgovore:»Carev.« </a:t>
            </a:r>
            <a:r>
              <a:rPr lang="hr-HR" sz="3600" b="1" i="1" dirty="0" smtClean="0">
                <a:solidFill>
                  <a:schemeClr val="accent2"/>
                </a:solidFill>
              </a:rPr>
              <a:t>Mt 22, 15-21 </a:t>
            </a:r>
          </a:p>
          <a:p>
            <a:pPr algn="ctr"/>
            <a:endParaRPr lang="hr-HR" sz="4000" b="1" i="1" dirty="0" smtClean="0">
              <a:solidFill>
                <a:schemeClr val="accent2"/>
              </a:solidFill>
            </a:endParaRPr>
          </a:p>
        </p:txBody>
      </p:sp>
      <p:pic>
        <p:nvPicPr>
          <p:cNvPr id="46082" name="Picture 2" descr="http://www.hkv.hr/images/stories/Davor-Slike/06/Isus_i_gresn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55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028700"/>
            <a:ext cx="8856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b="1"/>
              <a:t>Ispovijedam se Bogu svemogućemu i vama, braćo, da sagriješih vrlo mnogo mišlju, riječju, djelom i propustom: </a:t>
            </a:r>
            <a:br>
              <a:rPr lang="vi-VN" sz="3600" b="1"/>
            </a:br>
            <a:r>
              <a:rPr lang="vi-VN" sz="3600" b="1"/>
              <a:t>moj grijeh, moj grijeh, moj preveliki grijeh. </a:t>
            </a:r>
            <a:br>
              <a:rPr lang="vi-VN" sz="3600" b="1"/>
            </a:br>
            <a:r>
              <a:rPr lang="vi-VN" sz="3600" b="1"/>
              <a:t>Zato molim blaženu Mariju vazda Djevicu, sve anđele i svete, i vas braćo, da se molite za me Gospodinu, Bogu našemu.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2781300"/>
            <a:ext cx="4032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dirty="0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7588" name="Pravokutnik 3"/>
          <p:cNvSpPr>
            <a:spLocks noChangeArrowheads="1"/>
          </p:cNvSpPr>
          <p:nvPr/>
        </p:nvSpPr>
        <p:spPr bwMode="auto">
          <a:xfrm>
            <a:off x="2195513" y="249237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67589" name="Pravokutnik 5"/>
          <p:cNvSpPr>
            <a:spLocks noChangeArrowheads="1"/>
          </p:cNvSpPr>
          <p:nvPr/>
        </p:nvSpPr>
        <p:spPr bwMode="auto">
          <a:xfrm>
            <a:off x="1403350" y="836613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  <a:r>
              <a:rPr lang="hr-HR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7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Slava, </a:t>
            </a:r>
            <a:r>
              <a:rPr kumimoji="0" lang="hr-H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mir vam mir vam dolje u nizini!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Pripjev: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Slavimo te, hvalimo te, klanjamo se tebi,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pPr lvl="0"/>
            <a:endParaRPr lang="hr-HR" sz="3600" dirty="0" smtClean="0"/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Slava, slava, Bogu Ocu slava,</a:t>
            </a:r>
          </a:p>
          <a:p>
            <a:r>
              <a:rPr lang="hr-HR" sz="3600" dirty="0" smtClean="0"/>
              <a:t>slava Sinu, Duhu Svetom slava!</a:t>
            </a:r>
          </a:p>
          <a:p>
            <a:r>
              <a:rPr lang="hr-HR" sz="3600" dirty="0" smtClean="0"/>
              <a:t> </a:t>
            </a:r>
            <a:r>
              <a:rPr lang="hr-HR" sz="3600" b="1" dirty="0" smtClean="0"/>
              <a:t>Pripjev:</a:t>
            </a:r>
            <a:endParaRPr lang="hr-HR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836713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Slava, slava Nebeskome svatu,</a:t>
            </a:r>
          </a:p>
          <a:p>
            <a:r>
              <a:rPr lang="hr-HR" sz="3600" dirty="0" smtClean="0"/>
              <a:t>hvala, hvala Jaganjcu i bratu!</a:t>
            </a:r>
          </a:p>
          <a:p>
            <a:r>
              <a:rPr lang="hr-HR" sz="3600" dirty="0" smtClean="0"/>
              <a:t> </a:t>
            </a:r>
          </a:p>
          <a:p>
            <a:pPr lvl="0" eaLnBrk="0" hangingPunct="0"/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Pripjev: 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pPr lvl="0" eaLnBrk="0" hangingPunct="0"/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Slavimo </a:t>
            </a:r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te, hvalimo te, klanjamo se tebi,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/>
              <a:t> </a:t>
            </a:r>
          </a:p>
          <a:p>
            <a:pPr lvl="0" eaLnBrk="0" hangingPunct="0"/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1280</Words>
  <Application>Microsoft Office PowerPoint</Application>
  <PresentationFormat>Prikaz na zaslonu (4:3)</PresentationFormat>
  <Paragraphs>373</Paragraphs>
  <Slides>48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48</vt:i4>
      </vt:variant>
    </vt:vector>
  </HeadingPairs>
  <TitlesOfParts>
    <vt:vector size="53" baseType="lpstr">
      <vt:lpstr>Default Design</vt:lpstr>
      <vt:lpstr>1_Default Design</vt:lpstr>
      <vt:lpstr>1_Struttura predefinita</vt:lpstr>
      <vt:lpstr>2_Default Design</vt:lpstr>
      <vt:lpstr>3_Default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Suzi</dc:creator>
  <cp:lastModifiedBy>Tomislav</cp:lastModifiedBy>
  <cp:revision>471</cp:revision>
  <dcterms:created xsi:type="dcterms:W3CDTF">2008-09-20T17:04:31Z</dcterms:created>
  <dcterms:modified xsi:type="dcterms:W3CDTF">2015-10-11T12:34:42Z</dcterms:modified>
</cp:coreProperties>
</file>