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54"/>
  </p:notesMasterIdLst>
  <p:sldIdLst>
    <p:sldId id="578" r:id="rId6"/>
    <p:sldId id="626" r:id="rId7"/>
    <p:sldId id="603" r:id="rId8"/>
    <p:sldId id="551" r:id="rId9"/>
    <p:sldId id="373" r:id="rId10"/>
    <p:sldId id="356" r:id="rId11"/>
    <p:sldId id="607" r:id="rId12"/>
    <p:sldId id="608" r:id="rId13"/>
    <p:sldId id="465" r:id="rId14"/>
    <p:sldId id="466" r:id="rId15"/>
    <p:sldId id="618" r:id="rId16"/>
    <p:sldId id="433" r:id="rId17"/>
    <p:sldId id="574" r:id="rId18"/>
    <p:sldId id="329" r:id="rId19"/>
    <p:sldId id="449" r:id="rId20"/>
    <p:sldId id="609" r:id="rId21"/>
    <p:sldId id="539" r:id="rId22"/>
    <p:sldId id="425" r:id="rId23"/>
    <p:sldId id="426" r:id="rId24"/>
    <p:sldId id="376" r:id="rId25"/>
    <p:sldId id="619" r:id="rId26"/>
    <p:sldId id="620" r:id="rId27"/>
    <p:sldId id="427" r:id="rId28"/>
    <p:sldId id="527" r:id="rId29"/>
    <p:sldId id="621" r:id="rId30"/>
    <p:sldId id="436" r:id="rId31"/>
    <p:sldId id="393" r:id="rId32"/>
    <p:sldId id="437" r:id="rId33"/>
    <p:sldId id="580" r:id="rId34"/>
    <p:sldId id="428" r:id="rId35"/>
    <p:sldId id="435" r:id="rId36"/>
    <p:sldId id="532" r:id="rId37"/>
    <p:sldId id="595" r:id="rId38"/>
    <p:sldId id="475" r:id="rId39"/>
    <p:sldId id="429" r:id="rId40"/>
    <p:sldId id="587" r:id="rId41"/>
    <p:sldId id="394" r:id="rId42"/>
    <p:sldId id="622" r:id="rId43"/>
    <p:sldId id="623" r:id="rId44"/>
    <p:sldId id="624" r:id="rId45"/>
    <p:sldId id="625" r:id="rId46"/>
    <p:sldId id="627" r:id="rId47"/>
    <p:sldId id="628" r:id="rId48"/>
    <p:sldId id="594" r:id="rId49"/>
    <p:sldId id="462" r:id="rId50"/>
    <p:sldId id="616" r:id="rId51"/>
    <p:sldId id="617" r:id="rId52"/>
    <p:sldId id="572" r:id="rId53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66FF"/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503" autoAdjust="0"/>
    <p:restoredTop sz="93726" autoAdjust="0"/>
  </p:normalViewPr>
  <p:slideViewPr>
    <p:cSldViewPr>
      <p:cViewPr varScale="1">
        <p:scale>
          <a:sx n="85" d="100"/>
          <a:sy n="85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viewProps" Target="view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A9D7F5-81D1-4943-A70E-9AE483453F13}" type="datetimeFigureOut">
              <a:rPr lang="hr-HR"/>
              <a:pPr>
                <a:defRPr/>
              </a:pPr>
              <a:t>5.10.2014.</a:t>
            </a:fld>
            <a:endParaRPr lang="hr-HR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2D3CE53-2748-4F28-91B7-11C94B648E1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/>
            <a:endParaRPr lang="sr-Latn-CS" dirty="0" smtClean="0">
              <a:latin typeface="Georgia" pitchFamily="18" charset="0"/>
            </a:endParaRPr>
          </a:p>
        </p:txBody>
      </p:sp>
      <p:sp>
        <p:nvSpPr>
          <p:cNvPr id="70659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D91A88-0C06-4EBF-BA41-4765B7F49BBA}" type="slidenum">
              <a:rPr lang="hr-HR" smtClean="0"/>
              <a:pPr/>
              <a:t>14</a:t>
            </a:fld>
            <a:endParaRPr lang="hr-HR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3CE53-2748-4F28-91B7-11C94B648E17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AA525-0F75-4B8D-80F1-54D112E9051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66300-A9A7-487B-8568-EA698674608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BB8C9-1467-4CAA-84C6-BBA2CA7FAE9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A8F6B-A83F-4843-8BF2-BE77A4EB84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6CCE-10FC-455A-8620-FF8D9FDF43F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A8DE0-325D-494E-A762-F266766658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53374-D409-4DF7-8397-63E693B459E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5B755-B1A4-4AAE-B8D0-F46A47F45B3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0BA3D-09B6-4713-9949-9F53F220916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A96B2-8BFD-48A5-93C6-106D7295863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9586B-14F4-40EC-A4CE-160AD249799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234E3-2B96-47FF-A145-326012AAF38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46CBA-C808-4908-AD01-82AA5D32236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89764-986A-420B-9DBF-19402620299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BD05C-38C3-4ECB-9628-CF7880A17D8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83EAA-DF34-417A-8DD0-06F965BC7919}" type="datetimeFigureOut">
              <a:rPr lang="it-IT"/>
              <a:pPr>
                <a:defRPr/>
              </a:pPr>
              <a:t>05/10/2014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FA6B4-BA18-4114-88AC-31DD617E064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AD505-6F34-40F0-AFCD-87CC5581D024}" type="datetimeFigureOut">
              <a:rPr lang="it-IT"/>
              <a:pPr>
                <a:defRPr/>
              </a:pPr>
              <a:t>05/10/2014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0BDE9-A8F7-48E0-B0BD-761D57EDE40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971C6-0D7B-4C62-AFA9-92FACF142CF0}" type="datetimeFigureOut">
              <a:rPr lang="it-IT"/>
              <a:pPr>
                <a:defRPr/>
              </a:pPr>
              <a:t>05/10/2014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2B966-9D6D-43AC-8A52-E7B30E92327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6B0F8-8401-4000-8D93-3A0450270C95}" type="datetimeFigureOut">
              <a:rPr lang="it-IT"/>
              <a:pPr>
                <a:defRPr/>
              </a:pPr>
              <a:t>05/10/2014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0904A-EEB7-45C5-9D40-4F95CCEDE14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0FCAB-F727-4D75-A376-27C7FBF666E9}" type="datetimeFigureOut">
              <a:rPr lang="it-IT"/>
              <a:pPr>
                <a:defRPr/>
              </a:pPr>
              <a:t>05/10/2014</a:t>
            </a:fld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8D133-32D3-4DAA-B85C-EFBE3C94B66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6E6B5-D5EC-4601-90B6-AF383B3177F5}" type="datetimeFigureOut">
              <a:rPr lang="it-IT"/>
              <a:pPr>
                <a:defRPr/>
              </a:pPr>
              <a:t>05/10/2014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83566-A72C-4004-BD2D-D9F3AED8E9B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35565-556C-4089-89A2-98B0A8EBD0A0}" type="datetimeFigureOut">
              <a:rPr lang="it-IT"/>
              <a:pPr>
                <a:defRPr/>
              </a:pPr>
              <a:t>05/10/2014</a:t>
            </a:fld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23C13-AEEC-479A-BE0C-9A484FE423F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17C51-F30B-473E-876C-9358F77686B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6FB9D-7A4C-4E04-A2B5-3E4C6B526C14}" type="datetimeFigureOut">
              <a:rPr lang="it-IT"/>
              <a:pPr>
                <a:defRPr/>
              </a:pPr>
              <a:t>05/10/2014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D837E-BC06-49EF-B13F-96BF0FE12AA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747A1-FC57-41E3-9F23-A7C300A07441}" type="datetimeFigureOut">
              <a:rPr lang="it-IT"/>
              <a:pPr>
                <a:defRPr/>
              </a:pPr>
              <a:t>05/10/2014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37827-F64F-42D5-A088-156C6A21820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38573-B10F-4209-AAFF-3D4B45C3DA3A}" type="datetimeFigureOut">
              <a:rPr lang="it-IT"/>
              <a:pPr>
                <a:defRPr/>
              </a:pPr>
              <a:t>05/10/2014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A232E-7007-4838-9B27-13A596EDFE0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EA984-655D-48A2-ADDC-81A7ED3A43D1}" type="datetimeFigureOut">
              <a:rPr lang="it-IT"/>
              <a:pPr>
                <a:defRPr/>
              </a:pPr>
              <a:t>05/10/2014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9B1D7-B518-4313-8BC3-E1509B90B33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6903E-4953-49D4-ABDD-3DCB2AFBBBF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1C768-1858-42CA-A6D6-E96F1CDE9CE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9C50F-FA35-4E4D-B4B8-AD628E3F967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503D1-8BA6-4A6A-B1BF-8301956BD98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32767-67AD-4E18-B826-65D8E70737C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C4F9C-15F8-408F-B19F-4FDAD992ABA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723E2-948E-459C-BC62-8C8611FDDC5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708B1-DE0B-4ABA-A6C9-4D9B8C5DEFB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22E9F-C1D7-4884-9BAB-DB29DB47D2C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CA7C5-1DE1-4A70-9088-65302D0EBC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EFB9A-21D1-457C-B683-1BF53DDD6AE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47129-FC36-45DB-A609-372E5A6EEC5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1B5D1-C1CF-4C5A-9480-23DBEBF4C49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11128-3BFF-4FBD-9EF0-99CEF8EA124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54660-5538-48B8-A7A0-9AE4664ABB5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D6B8F-89FC-4059-818C-BC1703CE7C8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5D813-3C00-4D46-A0AC-A55B1DDD75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07450-BD64-4B81-88A9-269C2457AB2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BC4A3-8FC5-4FAC-848E-050FC02FB45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97E39-E866-4B0F-B7A7-BC5A47DF31F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E7072-6B85-4C2E-B97E-3990C00B708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3C41D-3E28-418A-8425-D4AC37035F1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2DECC-DE47-494E-B86A-523C261F315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352A4-8C5A-4BA9-ABD6-C5EE7B1ED88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4A746-6CD7-425A-9A79-B65CF670DFD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97A47-4F79-44B3-B31B-34C958597A8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63B3-EB88-4E93-A813-B632C04FEB3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774BE-D493-4C3E-9289-E7A5A6DA394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005E"/>
            </a:gs>
            <a:gs pos="50000">
              <a:srgbClr val="CC00CC"/>
            </a:gs>
            <a:gs pos="100000">
              <a:srgbClr val="5E00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13A56F1-96D9-4A85-B0A9-07951D1BC87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005E"/>
            </a:gs>
            <a:gs pos="50000">
              <a:srgbClr val="CC00CC"/>
            </a:gs>
            <a:gs pos="100000">
              <a:srgbClr val="5E00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A449F2B-1D4C-4620-A6F5-4201125466F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005E"/>
            </a:gs>
            <a:gs pos="50000">
              <a:srgbClr val="CC00CC"/>
            </a:gs>
            <a:gs pos="100000">
              <a:srgbClr val="5E00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E18F7745-BFFB-41F9-96EE-82D8485CB334}" type="datetimeFigureOut">
              <a:rPr lang="it-IT"/>
              <a:pPr>
                <a:defRPr/>
              </a:pPr>
              <a:t>05/10/2014</a:t>
            </a:fld>
            <a:endParaRPr lang="it-IT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1D61CED-6A49-4F68-8547-6CF48D37B00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019B6A-1B3C-4681-AB8F-A2B097F585B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124787-80B7-467C-8D23-3B1DBE0450F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hr/url?sa=i&amp;rct=j&amp;q=&amp;esrc=s&amp;source=images&amp;cd=&amp;cad=rja&amp;uact=8&amp;docid=69hhWeOMAntqdM&amp;tbnid=brA-zKbAmChvlM:&amp;ved=0CAcQjRw&amp;url=http://www.tebe-trazim.com/forum/viewtopic.php?t=2476&amp;ei=dHMdVPGIEofvOoHZgfAP&amp;bvm=bv.75775273,d.bGQ&amp;psig=AFQjCNHqc9CciAOOQnnTCYLMAzllrKXXuw&amp;ust=1411300301631800" TargetMode="Externa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hr/url?sa=i&amp;rct=j&amp;q=&amp;esrc=s&amp;source=images&amp;cd=&amp;cad=rja&amp;uact=8&amp;docid=kKBlX2Mx5URyiM&amp;tbnid=ZGC8X4DyJHp9tM:&amp;ved=0CAUQjRw&amp;url=http://www.pticica.com/slike/sveti-pavao/189827&amp;ei=aqXXU5qgLaaAywPUwYJo&amp;bvm=bv.71954034,d.bGQ&amp;psig=AFQjCNFjikQHM0HoTFAbtymg-eKkdKhSqA&amp;ust=1406727912723208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hr/url?sa=i&amp;rct=j&amp;q=&amp;esrc=s&amp;source=images&amp;cd=&amp;cad=rja&amp;uact=8&amp;docid=crwe76hW5DMhNM&amp;tbnid=6l1bv1T5Mr7WpM:&amp;ved=0CAYQjRw&amp;url=http://www.hrhb.info/showthread.php?t=3269&amp;page=3&amp;ei=xzcvU6DjJ4WdtQal-oHYBA&amp;bvm=bv.62922401,d.bGQ&amp;psig=AFQjCNG-eM6IIjBU4vBz5iSNNwRyN-HyeA&amp;ust=1395689796658857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hr/url?sa=i&amp;rct=j&amp;q=&amp;esrc=s&amp;source=images&amp;cd=&amp;cad=rja&amp;uact=8&amp;docid=dKbXOYLwPoQe6M&amp;tbnid=epmcL7trxOmYNM:&amp;ved=0CAcQjRw&amp;url=http://www.monfortanci.com/Metoda_krunice.html&amp;ei=-nMdVPjQJIq-PK77gfAP&amp;bvm=bv.75775273,d.bGQ&amp;psig=AFQjCNHqc9CciAOOQnnTCYLMAzllrKXXuw&amp;ust=1411300301631800" TargetMode="Externa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hr/url?sa=i&amp;rct=j&amp;q=&amp;esrc=s&amp;source=images&amp;cd=&amp;cad=rja&amp;uact=8&amp;docid=SR7LTfsOutDCjM&amp;tbnid=Hv1GswPXWKoCMM:&amp;ved=0CAUQjRw&amp;url=http://blog.dnevnik.hr/jakovripic/2010/09/1628822719/godina-a-utorak-23-nedjelja-kr-god.html&amp;ei=0265U5vCNoH_ywPbnIGQAQ&amp;bvm=bv.70138588,d.bGQ&amp;psig=AFQjCNHpWp_AjkJZZBuYTvOYRyJGSf-ZUQ&amp;ust=1404747792530630" TargetMode="External"/><Relationship Id="rId1" Type="http://schemas.openxmlformats.org/officeDocument/2006/relationships/slideLayout" Target="../slideLayouts/slideLayout5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hack.us/" TargetMode="Externa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hr/url?sa=i&amp;rct=j&amp;q=&amp;esrc=s&amp;source=images&amp;cd=&amp;cad=rja&amp;uact=8&amp;docid=PFOhatgu2z6fKM&amp;tbnid=5g4L2xKTy9o1nM:&amp;ved=0CAcQjRw&amp;url=http://vrsnsmv.blogspot.com/2007/10/kraljica-svete-krunice.html&amp;ei=R2odVP2bA8nnywP-soCADg&amp;bvm=bv.75775273,d.bGQ&amp;psig=AFQjCNHqc9CciAOOQnnTCYLMAzllrKXXuw&amp;ust=1411300301631800" TargetMode="External"/><Relationship Id="rId1" Type="http://schemas.openxmlformats.org/officeDocument/2006/relationships/slideLayout" Target="../slideLayouts/slideLayout4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hr/url?sa=i&amp;rct=j&amp;q=&amp;esrc=s&amp;source=images&amp;cd=&amp;cad=rja&amp;uact=8&amp;docid=crwe76hW5DMhNM&amp;tbnid=6l1bv1T5Mr7WpM:&amp;ved=0CAYQjRw&amp;url=http://www.hrhb.info/showthread.php?t=3269&amp;page=3&amp;ei=xzcvU6DjJ4WdtQal-oHYBA&amp;bvm=bv.62922401,d.bGQ&amp;psig=AFQjCNG-eM6IIjBU4vBz5iSNNwRyN-HyeA&amp;ust=1395689796658857" TargetMode="External"/><Relationship Id="rId1" Type="http://schemas.openxmlformats.org/officeDocument/2006/relationships/slideLayout" Target="../slideLayouts/slideLayout5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0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3600" b="1" dirty="0" smtClean="0">
              <a:solidFill>
                <a:srgbClr val="FF0000"/>
              </a:solidFill>
            </a:endParaRPr>
          </a:p>
          <a:p>
            <a:pPr algn="ctr"/>
            <a:endParaRPr lang="hr-HR" sz="2800" dirty="0" smtClean="0"/>
          </a:p>
        </p:txBody>
      </p:sp>
      <p:sp>
        <p:nvSpPr>
          <p:cNvPr id="7" name="Pravokutnik 6"/>
          <p:cNvSpPr/>
          <p:nvPr/>
        </p:nvSpPr>
        <p:spPr>
          <a:xfrm rot="10800000" flipV="1">
            <a:off x="251520" y="-15910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b="1" i="1" dirty="0" smtClean="0">
                <a:solidFill>
                  <a:srgbClr val="FF0000"/>
                </a:solidFill>
                <a:latin typeface="Broadway" pitchFamily="82" charset="0"/>
              </a:rPr>
              <a:t>27.  NEDJELJA  KROZ  GODINU</a:t>
            </a:r>
            <a:endParaRPr lang="hr-HR" sz="3600" b="1" i="1" dirty="0">
              <a:solidFill>
                <a:srgbClr val="FF0000"/>
              </a:solidFill>
              <a:latin typeface="Broadway" pitchFamily="82" charset="0"/>
            </a:endParaRPr>
          </a:p>
        </p:txBody>
      </p:sp>
      <p:sp>
        <p:nvSpPr>
          <p:cNvPr id="8" name="Pravokutnik 7"/>
          <p:cNvSpPr/>
          <p:nvPr/>
        </p:nvSpPr>
        <p:spPr>
          <a:xfrm rot="12061917" flipV="1">
            <a:off x="3077238" y="4511275"/>
            <a:ext cx="61958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 smtClean="0"/>
              <a:t>Vinograd će iznajmiti drugim vinogradarima.</a:t>
            </a:r>
            <a:endParaRPr lang="hr-HR" sz="4000" b="1" dirty="0">
              <a:latin typeface="Engravers MT" pitchFamily="18" charset="0"/>
            </a:endParaRPr>
          </a:p>
        </p:txBody>
      </p:sp>
      <p:pic>
        <p:nvPicPr>
          <p:cNvPr id="49154" name="Picture 2" descr="https://encrypted-tbn2.gstatic.com/images?q=tbn:ANd9GcTh7dL5mW27qKdbotwArefjvGDGZtSFRUqLejsQHL3rrmAWxTE2C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6712"/>
            <a:ext cx="3491880" cy="60212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0" y="0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endParaRPr lang="hr-HR" sz="2800" b="1" dirty="0" smtClean="0">
              <a:latin typeface="Georgia" pitchFamily="18" charset="0"/>
            </a:endParaRP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Koji oduzimaš grijehe svijeta,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smiluj nam se.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Koji oduzimaš grijehe svijeta,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primi našu molitvu.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Koji sjediš s desne Ocu, 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smiluj nam se.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Jer ti si jedini svet.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Ti si jedini Gospodin.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Ti si jedini svevišnji Isuse Kriste.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Sa Svetim Duhom: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u slavi Boga Oca. Amen</a:t>
            </a:r>
            <a:endParaRPr lang="it-IT" sz="36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ChangeArrowheads="1"/>
          </p:cNvSpPr>
          <p:nvPr/>
        </p:nvSpPr>
        <p:spPr bwMode="auto">
          <a:xfrm>
            <a:off x="381000" y="152400"/>
            <a:ext cx="89154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395288" y="115888"/>
            <a:ext cx="89154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95288" y="115888"/>
            <a:ext cx="89154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pic>
        <p:nvPicPr>
          <p:cNvPr id="2" name="Picture 2" descr="http://www.24sata.hr/image/veliki-proroci-starog-zavjeta-sto-su-oni-rekli-o-kraju-svijeta-223x335-20101252-20101230134948-8f0bfa64d354ea28dac13d6cb10c88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0"/>
            <a:ext cx="4932040" cy="6858000"/>
          </a:xfrm>
          <a:prstGeom prst="rect">
            <a:avLst/>
          </a:prstGeom>
          <a:noFill/>
        </p:spPr>
      </p:pic>
      <p:sp>
        <p:nvSpPr>
          <p:cNvPr id="7" name="Pravokutnik 6"/>
          <p:cNvSpPr/>
          <p:nvPr/>
        </p:nvSpPr>
        <p:spPr>
          <a:xfrm>
            <a:off x="0" y="1"/>
            <a:ext cx="421196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400" b="1" dirty="0" smtClean="0"/>
              <a:t>» Vinograd Gospodina nad vojskama dom je Izraelov; izabrani nasad njegov ljudi Judejci….  </a:t>
            </a:r>
          </a:p>
          <a:p>
            <a:endParaRPr lang="hr-HR" sz="4400" dirty="0" smtClean="0"/>
          </a:p>
          <a:p>
            <a:pPr algn="r"/>
            <a:r>
              <a:rPr lang="hr-HR" sz="4400" b="1" i="1" dirty="0" smtClean="0">
                <a:solidFill>
                  <a:schemeClr val="accent2"/>
                </a:solidFill>
              </a:rPr>
              <a:t>Iz 5, 1-7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ChangeArrowheads="1"/>
          </p:cNvSpPr>
          <p:nvPr/>
        </p:nvSpPr>
        <p:spPr bwMode="auto">
          <a:xfrm>
            <a:off x="381000" y="152400"/>
            <a:ext cx="89154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395288" y="115888"/>
            <a:ext cx="89154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95288" y="115888"/>
            <a:ext cx="89154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3" name="Pravokutnik 5"/>
          <p:cNvSpPr>
            <a:spLocks noChangeArrowheads="1"/>
          </p:cNvSpPr>
          <p:nvPr/>
        </p:nvSpPr>
        <p:spPr bwMode="auto">
          <a:xfrm>
            <a:off x="2286000" y="1444625"/>
            <a:ext cx="4572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 dirty="0"/>
              <a:t>Psalam:</a:t>
            </a:r>
          </a:p>
          <a:p>
            <a:pPr algn="ctr"/>
            <a:endParaRPr lang="hr-HR" sz="2800" dirty="0"/>
          </a:p>
          <a:p>
            <a:pPr algn="ctr"/>
            <a:endParaRPr lang="hr-HR" sz="2800" b="1" dirty="0">
              <a:latin typeface="Georgia" pitchFamily="18" charset="0"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-108520" y="2967335"/>
            <a:ext cx="9505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 smtClean="0"/>
              <a:t>Vinograd Gospodnji / dom je Izraelov.</a:t>
            </a:r>
            <a:endParaRPr lang="haw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s2.pticica.com/foto/0000189827_l_0_CmwAvf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0"/>
            <a:ext cx="4860032" cy="6858000"/>
          </a:xfrm>
          <a:prstGeom prst="rect">
            <a:avLst/>
          </a:prstGeom>
          <a:noFill/>
        </p:spPr>
      </p:pic>
      <p:sp>
        <p:nvSpPr>
          <p:cNvPr id="4" name="Pravokutnik 3"/>
          <p:cNvSpPr/>
          <p:nvPr/>
        </p:nvSpPr>
        <p:spPr>
          <a:xfrm>
            <a:off x="0" y="0"/>
            <a:ext cx="4283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 smtClean="0"/>
              <a:t>Ne budite zabrinuti ni za što, nego u svemu – molitvom i prošnjom, sa zahvaljivanjem – očitujte svoje molbe Bogu.  </a:t>
            </a:r>
          </a:p>
          <a:p>
            <a:pPr algn="ctr"/>
            <a:endParaRPr lang="hr-HR" sz="3600" b="1" i="1" dirty="0" smtClean="0">
              <a:solidFill>
                <a:schemeClr val="accent2"/>
              </a:solidFill>
            </a:endParaRPr>
          </a:p>
          <a:p>
            <a:pPr algn="ctr"/>
            <a:r>
              <a:rPr lang="hr-HR" sz="3600" b="1" i="1" dirty="0" smtClean="0">
                <a:solidFill>
                  <a:schemeClr val="accent2"/>
                </a:solidFill>
              </a:rPr>
              <a:t>Fil 4, 6-9</a:t>
            </a:r>
            <a:endParaRPr lang="hr-HR" sz="3600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FontTx/>
              <a:buNone/>
            </a:pPr>
            <a:endParaRPr lang="hr-HR" sz="4000" b="1" dirty="0" smtClean="0">
              <a:latin typeface="Georgia" pitchFamily="18" charset="0"/>
            </a:endParaRPr>
          </a:p>
          <a:p>
            <a:pPr algn="ctr">
              <a:buFontTx/>
              <a:buNone/>
            </a:pPr>
            <a:r>
              <a:rPr lang="hr-HR" sz="4000" b="1" dirty="0" smtClean="0">
                <a:latin typeface="Georgia" pitchFamily="18" charset="0"/>
              </a:rPr>
              <a:t>Aleluja Aleluja Aleluja</a:t>
            </a:r>
            <a:endParaRPr lang="hr-HR" sz="3600" b="1" dirty="0" smtClean="0">
              <a:latin typeface="Georgia" pitchFamily="18" charset="0"/>
            </a:endParaRPr>
          </a:p>
          <a:p>
            <a:pPr algn="ctr">
              <a:buFontTx/>
              <a:buNone/>
            </a:pPr>
            <a:endParaRPr lang="hr-HR" sz="3600" b="1" dirty="0" smtClean="0">
              <a:latin typeface="Georgia" pitchFamily="18" charset="0"/>
            </a:endParaRPr>
          </a:p>
          <a:p>
            <a:pPr algn="ctr">
              <a:buFontTx/>
              <a:buNone/>
            </a:pPr>
            <a:r>
              <a:rPr lang="hr-HR" sz="3600" b="1" dirty="0" smtClean="0">
                <a:latin typeface="Georgia" pitchFamily="18" charset="0"/>
              </a:rPr>
              <a:t>Ja vas izabrah iz svijeta da idete i rod donosite i rod vaš da ostane, govori Gospodin.</a:t>
            </a:r>
          </a:p>
          <a:p>
            <a:pPr algn="ctr">
              <a:buFontTx/>
              <a:buNone/>
            </a:pPr>
            <a:r>
              <a:rPr lang="hr-HR" sz="3600" b="1" dirty="0" smtClean="0">
                <a:latin typeface="Georgia" pitchFamily="18" charset="0"/>
              </a:rPr>
              <a:t> </a:t>
            </a:r>
            <a:endParaRPr lang="hr-HR" sz="3600" b="1" i="1" dirty="0" smtClean="0">
              <a:solidFill>
                <a:schemeClr val="accent2"/>
              </a:solidFill>
              <a:latin typeface="Georgia" pitchFamily="18" charset="0"/>
            </a:endParaRPr>
          </a:p>
          <a:p>
            <a:pPr algn="ctr">
              <a:buFontTx/>
              <a:buNone/>
            </a:pPr>
            <a:r>
              <a:rPr lang="hr-HR" sz="3600" b="1" i="1" dirty="0" smtClean="0">
                <a:solidFill>
                  <a:schemeClr val="accent2"/>
                </a:solidFill>
                <a:latin typeface="Georgia" pitchFamily="18" charset="0"/>
              </a:rPr>
              <a:t>Evanđelje po </a:t>
            </a:r>
          </a:p>
          <a:p>
            <a:pPr algn="ctr">
              <a:buNone/>
            </a:pPr>
            <a:r>
              <a:rPr lang="hr-HR" sz="3600" b="1" i="1" dirty="0" smtClean="0">
                <a:solidFill>
                  <a:schemeClr val="accent2"/>
                </a:solidFill>
                <a:latin typeface="Georgia" pitchFamily="18" charset="0"/>
              </a:rPr>
              <a:t>Mateju </a:t>
            </a:r>
            <a:r>
              <a:rPr lang="hr-HR" sz="3600" b="1" i="1" dirty="0" smtClean="0">
                <a:solidFill>
                  <a:schemeClr val="accent2"/>
                </a:solidFill>
              </a:rPr>
              <a:t>21, 28-32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116013" y="2132856"/>
            <a:ext cx="6840537" cy="1872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endParaRPr lang="hr-HR" sz="4000" b="1" kern="0" dirty="0">
              <a:latin typeface="Georgia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1520" y="0"/>
            <a:ext cx="8892479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endParaRPr lang="hr-HR" sz="4000" b="1" kern="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6"/>
          <p:cNvSpPr>
            <a:spLocks noChangeArrowheads="1" noChangeShapeType="1" noTextEdit="1"/>
          </p:cNvSpPr>
          <p:nvPr/>
        </p:nvSpPr>
        <p:spPr bwMode="auto">
          <a:xfrm>
            <a:off x="5508625" y="2781300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2" name="AutoShape 2" descr="data:image/jpeg;base64,/9j/4AAQSkZJRgABAQAAAQABAAD/2wCEAAkGBxQTEhUUExQVFhUXFxcXFRQVFxUUFBUWFRgWFxcUFRcYHCggGB0lHBQUITEhJSksLi4uFx8zODMsNygtLisBCgoKDg0OGhAQGiwfHCQsLCwsLCwsLCwsLCwsLCwsLCwsLCwsLCwsLCwsLCwsLCwsLCwsLCwsLCwsNyw3LDcsLP/AABEIAMIBBAMBIgACEQEDEQH/xAAcAAAABwEBAAAAAAAAAAAAAAAAAQIDBAUGBwj/xAA6EAABAwIEBAMFBwMEAwAAAAABAAIRAwQFEiExBkFRYSJxgRMykaGxB0JSwdHw8SNi4RQzcpIWgrL/xAAYAQADAQEAAAAAAAAAAAAAAAAAAgMBBP/EACERAQEAAgIDAAMBAQAAAAAAAAABAhEhMQMSQUJRYSIT/9oADAMBAAIRAxEAPwDrdMJ5M0ylF3Jc6xbRKUAiAQL1jC80JKCSsBSMIggtaMoSicktWg4jTcpQcgFAo0kJSAMoSkkIIA0EGoOKAi1aupHRJzqrq4iGEggkk6wPgEunjFPZ0sPIPGVLvZtJV2yQqplyab+2xHUfqrKq+dQZB5jUKmxAc0Hio4gwJjyXM0nVpHL+0rJV7dzCSBDhv37hb20eSD05KBf2rX+KII066JpTy/GbsrzOQYEj8lIvXRUa71UC1Ip3GmxnQ8j+5U3FAS5p6HXujI+PbRUKvhDleWt9maR6FZywrAtjT/CsLSsZyNaSdh05alKnkerVyXgNkvOjWjeBuT0G6vMPwiYdWMnfJ90c/M+qGG2ApjM6C87nkPJSqtwBz15rPqeWXGomGpyCbqjmoVviNMuLc4zdBuovE2PMt2NLpl5Ib5xMntt8UxZjVTifE1Jjy2dukwgua4ne56jnAQJQRp0/8Y7dSSgdUlqNa5ThKDEhGwrAdKLMkFyJpRphyUaQSgxy0DcgCjKSho8yNJzIhUCwHQU5Kie2HUKLfYzRogGpUa0Hn/laFqhKiULtr2hzHBwOoIM6J5rkA5KauqkNJQdUVdd3w7geTpnyWWtxxt6MXdbIIY1rqp1A2ju48gsHxDY3lVxmqypH3WuDQ3sGlam9vGQf6dZ08mtc0u9QJVDf1AxgJtHU6ZIDnR4hPOd/il3Z06cMJ9QcHxt1q4U6mbL05AddNPgtXdtD2iow5mkaQVz/ABaWeNsVaZ5nQt8x90+St+EMUc1hzGWFxgfhBjUJu5tueEnTR2oyt7b+UqvF2HE9lKxe6FOmYM6CCO6z1lX8RnmEJyb5V+MtArNcNifgVLxB4yzzMEKFjpgt7EfVPYrTcRTy6y38/wDKa9GnaVw/UfVqZGCXDfoB1PqujYHgvshLzmedXECNuQVPwtZPt7UENGf3nAjVw1MTvIB+S1tKuHMDuoB768kt0lnlsskQuf8AG+MGk6KbtT0+6tBxFjHsWSI25mAuVX9wazy8mSf3os+reDxb/wBUqxxSpTMhx3kz9VLxrHqtyxrXwWtMgxrPmq2lQ/hLrM8kL2TtAqN1QTVevqgn0X2rv4KMINRNPZY4DoR5kgoSlBRKIFEEAFoKSm6IgkVawaJcYARsaKe9Vt7jTG6DxHbTqslxNx00ZqdD1fP/AM/qsTdcQuplpguBMzJDtehCOb0pPH9rouIcRViIpM105agc+yqrjGGsP9Wq9z41ZtHeBJHxXOMYx5jjlpl9N+5IcYnoYKo6WIuBIfrJ1dPi85Tzx29j/MdW/wDKafuh1QDk6Q/5nVSDi7KzSxrmu/EHtOo6iNt4XIWXha4iZnxNPOVJGLOOZ0wSdI0gk8vRF8RpZp0vD6dRmYW9V9NoM5WkmO8O030I56rScJcXGqXUawmrTdlLmDRwPuuidOc+S5bwpxIabqoqkkRIPPy+IV1huKmh7cQ1r6rmEEgFzQWAwSN4zbdSVllnbJh7Xh128qyImJ2PQ8lQVsMfSaSxz6j95LwxvkBKxWHY7cuuDSYXviNjI6nTbotTamu5xc5rGkAjM5zSR/1U6pMLhxsqlVvS3/baw9X1ASP+pKqcbNWAX1MxAkhpJaJmdIhWtWiyo0gXLi48oJHo0LNXPDlzQeTlzs95tSmSHDs5h1HpKNbUwy1VWRE82nccv4Tdne+xOQ6j8jsQjvj4tYAdIIAgT1A5SkYZw1Ucw1X1G06YMNe+XFxBjQDl37J51y3Kaai3qCtSe2dQNJ6bj5hZ22NSoD7JlR2XfK0ug9yFosLtmZHVaJ9s5py6yxjdjqyZd8YUrDsQY4OtgwUnEue7JoHnQmJPp5DRLciTGqZuCXF2AG03MI981AWhp8yt9w/w+2gxuY+0eBBcfnCyuB8SGjU9i7WmSQ17j4mydJO0BA8eva6qKjQMn4ZJEaHc6rd74Ln483QnvAVZTxJjQRmAiTrp5/VY6348zOyvDYPuvEx66rL4y8mo4tOjp2JjXks0XHx/tc8T44ytVADvAJA7lV9LKdgqIU8pklPNvo2Tev6WnE0unw0SoFzV0hRX3pKZq1UTGjaFcVPEUFBr1DmKCv6pe702xAOQaUMy565hlBEShmWNGEcogUC5AIq1w0arCYzj4uXim0kMJI5gOjdziOQ107K54kxdrf6QP9Rw00kNB6nkT0XLuLa/+mpw0/1HDJM6tafeIjXXQLZN0+M1NqjFrgQ4BwMTDh96CQCVmf8AWubzMDYcvgkNuHDTl+W6ZqhdMx0XPO05Vrl2p36800aiSgmT2W1+o7JQqfVMlO0RJA7obKurG1z1msb94tny3P1WxxnDjbVqbmNbUDtdRmGbmyJ1iQsxhZy15A2bPx/hXWL3tUmiaeYvzSwbkAAyQPNRy3a6sOMfZrcHxG6aC6o2jSZuaj2AO9GtifVN3PE1FwLhTfWdOuaWg/3Q3QjssrWquaQ6+quAOvswc9Q9tNG+afHGLabQLankHQgEmOZKn6nyyh+6xO7r6U6bqdMcqTSweZdzTNnjb6NWc73HY5nEjuO6h3HFF3UB1DR/aI+irrJry+Tvuf1W+vDcctOm3OH0r2mwyabnR4oBgjkY6zopuL0CwCnULTTcMlPK3K1hAkNPnBMrnFlj1SjUgO0nblz5LR4nibrijOY5SAdI0c3nHJJcb9b+XCPa3FS0qNqNBHJzDoKjZ6fQrUHDWXQ9tQdlfGZo5hw1h3RQ8LxahVtyLgAOY3LOpnQQ4R6yFB4c4mp0m1GjU7MnwgyZ1S9nu7zJyXf2bKwJEsrCc9M+7I5g8pVEKYLs06t0cDv016iAo2IY08vzAw6HNPedvqqX27uus6qmONGd9eBVK4a9zWnQHTyP8q3tbgGJ3Wbqn+ofIKbaVFWzhGZcra/qA7KszwpDnqBVqLcYzLI77VCpVlRw9Lbrsm0lvZtzZQVjTsjCCPY/q9BtPdGHJljpRkLmQPZkbE2lgrAdATVzUhpKVOiquJ6xbbVXDcMdHnCBHKa3EhdfVXF3gDjlBJA5NBJHLTZZLi3Gf9RUzAADbTnHMqrfda/M/EJis+fn8JXTjhJyMst8GSUCiIRJ0xoJCAQC1JsKcvE7T8eyiylMfHmhsbVrQGuqjyj/AIgfqmbfGn5IYQ1ztJAl8fhB3AVXgV0SHMJ8J17id1LbbZIe37xIA5kclHWq6pdyFsogkmq4ucehzk+btvmgHgQG0wP7nHMf0U/DcD9oKj61QUmUgJAgky6DCkW95a0nHLRc8D71R0OPx0HoJ7rLTT+K7I8/eHbZPWtIj3na+aPEcbbUcP6bWNHJm5/5OOpUSpdgbMPn/lZypqI1+8ZzCfw2/cJbJgqurvl0xCJgObTrt57J+NIy2ZNnYiaYJ5hQLqgGHTaVMunexpNb94AA+caqC1xe1x5qMdG9wxd6unson3kuo/aU092o/cKsJTN0yH+iVTcU5V1f5CPVP07dPj0ln2jveUyWEqxNBRbo8gmhaYDVdYRZZiJ23KrrOjJWtsaIZT7n6Jc8tQYwy+nqgmLk+LdBQ2s7W1CEGo0rkABHCNpQcgDBVZxHSLreoBvlP7+ICsQEmq3QoDyleUy17mnkSPhomVpftBtgy9rBuwIJ83CVml143cLlORIiUcIiUxRIIwgEAtlIu2SSNVPwt2pbsTsfyR07Bzn5GjxGYnST2S75U9NyUrBDBce0eqtWv8TROgVTTpFkcjOoOmqtbCoPaSddfRTyWw41G34Qwb/UU65qGJMMjUtPvZo84S8H4bomS/M8jcH3Z8gnvstuWPdcNzeMFsN/sEy4ddSrajSNOpVYfxE+h1B+BCjzKMrzdGmYPRZqymwHrAlKdSBGoB7EKWSmnBYMcmZr4Nb1HVQ5sEagt5GATpt/CorexpU3ZhmcQfCXQBPWAFe4pXNKo5wjNvB7iNVlqxqZi8jfWBsPhsm5VnR+9rFxgp61ZH5qIypO/wAVJa8wQhsVjz9SmHuEJ+toSoMy5UhMrpYUSIB7lTWtUS2aPZu6g/LmpNB+ieUtHUMKvOrlMrFM2zJKbot5WGH0NldudooFq1Tqh0UMrtSINU6oJqtXAMII9Rt25o0QzIkTgpuY61KTYKKUA80pq5d4THQpL64buVFuroxOWR8/gUCTbz7x88m+uBOmf6AALNkLYfaThbqVz7Q7VRm/9huPhlWQXVhdyFz4ogihKRSnKKEQSiUlxCGbOUZzCDrOi1VJzsuYwcoBk7yNgPgspRq5TIWntzNEiNTr8lLN0eH6h3l17UyQARohZSCgLYNEuJBOw5lXfDmBVrg/02kgQC7kPVLeIed8rn7N7Um/DmaNax2buCAI+MH0Wux58XR1+63RW/DWAU7RkN1efffzPYdlB4uw45mXDZ8PhcBHu6+L0lRyrJZcjbXggJUQ0neFFtaiLGLjJRcdp0B0QaY8spjp958yT+v8KptXk7p7FbsPho7SmaDSSANSeQTxazXBx9MT9VIbhtRrc8Q2J15jt8Fq+HeEJh9YHrl/X9FZcUNGZrQAAGwNNI6LNpXPV1HM79mk+qpS2Haq+u6E0s0jwkiJ11/j5KjqtT4m8kT7B4DiOoP7+aUPCYPooVtViow8pj46LT0bMVAQ4aHY8weq3eidqNzpT1oEi+sTRflOoOrT1CVRen3uFna3s0/dVICjWz0xe3E7KWt1Tavuq3iKCi1t9ygq6T29GN2ROCDNkl74XMkSTCg3N8Bo2SdhE6noOqbr3mclrToDBjQuMSQDyA5qP/qWsJLcs7Zj7rR+Fo5nqUHk12juvLtjvFb5mE/7jTJAOklokqZcV2PiY7FrsrhPkfkoX/kFQvhtPOPWeewH1Ul1QOl1VrG7c9ecj6LNNc7+0TC3Fodnc8ycsnN+HSeRj6Lmpaei7pjFenlj2bnNdJ8WkdC1cux+1oZ81JxZIkty6Tz0+Kr48vjM57cswUkp14jffskFdCBEoIynbSjmdqitk2VZW5c4dFprV8GOn5KFTIYNArLAaGepG/VRyrqwxmJeEYe64uW0hu4gT+Fu7j8Au5WVoykxtNgAa0QAPr5rnX2cWue7rVQNGAif7nmAB6ArpZKnlU/JeQG6WWgiCAQU0AnQdEpGIxK39hUcADHJZfEqtR5DNTr4W+fOefmur3dnTqDxie/NNUMMo0zLWNn8R1dptqddtEL4+WSdOeYTwQ+p4qjss7Bu/lrstbgnCdKgcwlzvxO18loSP4RAdUJ5eS5E7LM8TDxg/wBpWirOWcx0y4chH7K1mPbn9egDbPdrId8dSsy8Lpd5aU6NoA/xOeSQBpIJnU8hB+ax11SpmYEdp/VNjXT3NqRx8IPQreYXldSa4cxrrzWFqsiddOXZajhO6BpFh3B09f4T5dJfU3iW1zUg8fdPyKytN8OXQnUg9jmHmIXOyyH5TyMH0R47xoXta036KLUefNOv0bok2Fq6q7K0HuY0Hdb0y0httImEaub+3bTcGgbAII92uxtcqTiXEfZMgaOcYb26lWpqfRYP7Q7vWmJ/enLn/hQ1tPCbqzvrwMY1jdMwBJ3Ov6ph9AOI1JjodfKeSzVfEc7mmTGgEzMAAfqonEGPuy+xoyJEOcPe15BZJeorcdcr7EMfaHezDo1ALae3/sefxKnUaUhrnkmNQCSR5lY3AbZlBvtKp8W4G6evuJi8wzQIuN+G01d1fAglxAG06Tpy1XMeJ3Ui8lny2Vnd339MlxnoO/5LJ3LnOk8p35Kvjmu089SaRHFEjLUULoc4il0qpaZCTCNrVlE7XDGFxHcTPQLSYFanxFsy4ZWgb66LJW98WwDB5ei0eHcZNt2j2dEPqDm90NHeBqT8N1LKX46ZnjrbsHDGEttaDWD3olx6uO6tQ5ctt/taaGjPbuz/AHoeMvpIlbfhnimheMzUzld96m4jO0/mO4UrLO0u17KEpOZCVjC8yInmkFySXIB2UTnpkvRZ+yARXesrxRVMsY06v0joJkn5BaKvUP8AhZOrVNa7OUf7bDH/AC35+a2Gw7U3E11NRtMbU2hoHfc/VUF436KdXBL3F05iTKGIUB7MGD8DCacOr+M5VB5bFIsLw03SDA5+itBbKlvqWVypLvhLOa5dBscXD2jULPY/TArZ/uu19eaY4ZrtPhI19dlpn4Sx3vT1jRLJ61m9xW4XYOuIa0GOboMALcWGGNotDWDSN+ZPUqvw1+QEN0CsqLzB5lZd0tZfGpFQ6cv1QUnGP9zY7fmUFh46NVAEDquVfaXc/wBem2dtT2/crqlzEz2XEuOrrPdu6Nhs/En6rMe0seBVrv8AD+xtPyUevdNZ4pk8v1CadW8IHqVBvK4OgATzFS5I93iD3nUk9uQR21aPNMVW9kp2idPlKqOLtd/30UV7+SYNQ9Un2i3TLkN6ZCXmSYWktFCNBBbCgUJ0QlEVugNSsPxCpReKlJxa4bOG46qICjRY3bpWC/ajUGVtxTDxze2Gvjy2K6Jg/EFC4aDSqCebTDXg9wvOMo3PnXmNipZeOG9nqDN1RGoFhvs2x817c03umpT0kmSW8tT0WuzKNmm6SHO/f5JLnJDSkvKwGbyqGgk7DU+ipeFWDxPO7nST/wAjJj6JziK7OXI33naeh3Cfwyj7OmNYgc9pQrjOEXEcFBqlxiFnMdeBmaNhp+q0eLYpTaNan/Ug+nmslf1GPByv58/XdbFYrhTjbZU+MUoVhVfBUS+py0FUnYy6VuGXPs6gPf8AgrpFjch7A4evZcseFruFMSkFhOqezfLnlaq0f4le5PDPZZxlQNdC0FtU8OvRTplJiT/H6fqgk4n7/ogsUjdXTiKZPY/RcGxyrmrvP9x77LuHElwKds9x5DrBPkQuB3r9Z6mVvjnKM6LfVUF9TVJNRMqsjLU6i6dSkXBTFN6Ko6UaFy4IKJE5GCnTAoSiRI0wsIkjMlSjQByJFKAK0DQQSSgFSlApIKAQF9wnixt6wcNuY7fvX0XbsNvxVYHtIII5eWy88UnwQVveFcbcyC06TD2cjP3h0UPJirjzHVQ5NXNfK0kqvt8Xp1G5qb2nrJ2Pks3xxidQUhTb9/QkTJ7D5bKcxrZ3yi3mPOq1xTtvE8mDViWsHMtHM903xRf5AyiKheWNl73GXOc4/TyQwvDa9Ck0UaRNR48bzplB5N11MFJxPhmvUMtA28W+pjUT5kJppTahdWB3G6m4bg3tiTGjRJnQADmVaWPBdWAXGD8h5909i93RtKDqNN2eq/RxGze0rfb9DbIYk0B5yO0Hffuohu5GU/JAEukqsqO1I7p5C5ZaPXDYKcw24NOoHAxrqo3tJS6g0Wl/rorKwcGuPRXlpV030WIwC8z0wDuNPgtZh9UZVOn0axHV5RJnEG+M+iCwyw+0zEy23ZTk+Nw+A1P0XJbupJWv+0u/zXAZyY0fErDudKbx9I5XQGURRIKuk7djBRFCUklGhslElJKZgwUHBJKAcgCCMpKErAOUMyJAFAGCjQCNAEjCJGCgFNVnhVaDz5H4KsBUq0dBWZQ2Pa3ubpzIexxHYEgTur7AOM4LfbsDyNM0CRPMSsfePnmmGFJ67Pvl6DwjE6dYS3UQNhG/JHc4lkJlsNHPXUbLlvBWMuYHsncaeY2U234wJBa5ux1B1HOSpXC7VmlhxLxY/LlGgO+XT5rn1a4LjJM+e6vsfuKdRoyadZWXz6qmGMhcqntq5Wd1U7nzT13VnRNUt0+M4Tyu7o5EJ5okEpmrKkWexQ2dpWA3RZUjk7Q+vNbnDrjSFzukIctlhtYwD1SZK49Jt2/xbhBMXfvIJDstxkZu63mP/kKiQQVMenPmCJBBUSEEhBBaAciKCCKCSiQQWAEEEEAAjKCCACEoIIAwjQQQBhSbfdBBZWzsq795MhGgsNVtw8fGPX6JLx4neZ+qCCW9qfiTfHUeShhBBNC5GXo0EExJ2cJ0T1mdCiQWXpSdlharCj4WeSNBJkfFMr7oIIJDv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907704" y="332656"/>
            <a:ext cx="5688632" cy="6525344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5508104" y="2780928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2286000" y="266596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r-HR" dirty="0"/>
          </a:p>
        </p:txBody>
      </p:sp>
      <p:sp>
        <p:nvSpPr>
          <p:cNvPr id="28676" name="AutoShape 4" descr="data:image/jpeg;base64,/9j/4AAQSkZJRgABAQAAAQABAAD/2wCEAAkGBxQTEhUUExQVFhUXFxcXFRQVFxUUFBUWFRgWFxcUFRcYHCggGB0lHBQUITEhJSksLi4uFx8zODMsNygtLisBCgoKDg0OGhAQGiwfHCQsLCwsLCwsLCwsLCwsLCwsLCwsLCwsLCwsLCwsLCwsLCwsLCwsLCwsLCwsNyw3LDcsLP/AABEIAMIBBAMBIgACEQEDEQH/xAAcAAAABwEBAAAAAAAAAAAAAAAAAQIDBAUGBwj/xAA6EAABAwIEBAMFBwMEAwAAAAABAAIRAwQFEiExBkFRYSJxgRMykaGxB0JSwdHw8SNi4RQzcpIWgrL/xAAYAQADAQEAAAAAAAAAAAAAAAAAAgMBBP/EACERAQEAAgIDAAMBAQAAAAAAAAABAhEhMQMSQUJRYSIT/9oADAMBAAIRAxEAPwDrdMJ5M0ylF3Jc6xbRKUAiAQL1jC80JKCSsBSMIggtaMoSicktWg4jTcpQcgFAo0kJSAMoSkkIIA0EGoOKAi1aupHRJzqrq4iGEggkk6wPgEunjFPZ0sPIPGVLvZtJV2yQqplyab+2xHUfqrKq+dQZB5jUKmxAc0Hio4gwJjyXM0nVpHL+0rJV7dzCSBDhv37hb20eSD05KBf2rX+KII066JpTy/GbsrzOQYEj8lIvXRUa71UC1Ip3GmxnQ8j+5U3FAS5p6HXujI+PbRUKvhDleWt9maR6FZywrAtjT/CsLSsZyNaSdh05alKnkerVyXgNkvOjWjeBuT0G6vMPwiYdWMnfJ90c/M+qGG2ApjM6C87nkPJSqtwBz15rPqeWXGomGpyCbqjmoVviNMuLc4zdBuovE2PMt2NLpl5Ib5xMntt8UxZjVTifE1Jjy2dukwgua4ne56jnAQJQRp0/8Y7dSSgdUlqNa5ThKDEhGwrAdKLMkFyJpRphyUaQSgxy0DcgCjKSho8yNJzIhUCwHQU5Kie2HUKLfYzRogGpUa0Hn/laFqhKiULtr2hzHBwOoIM6J5rkA5KauqkNJQdUVdd3w7geTpnyWWtxxt6MXdbIIY1rqp1A2ju48gsHxDY3lVxmqypH3WuDQ3sGlam9vGQf6dZ08mtc0u9QJVDf1AxgJtHU6ZIDnR4hPOd/il3Z06cMJ9QcHxt1q4U6mbL05AddNPgtXdtD2iow5mkaQVz/ABaWeNsVaZ5nQt8x90+St+EMUc1hzGWFxgfhBjUJu5tueEnTR2oyt7b+UqvF2HE9lKxe6FOmYM6CCO6z1lX8RnmEJyb5V+MtArNcNifgVLxB4yzzMEKFjpgt7EfVPYrTcRTy6y38/wDKa9GnaVw/UfVqZGCXDfoB1PqujYHgvshLzmedXECNuQVPwtZPt7UENGf3nAjVw1MTvIB+S1tKuHMDuoB768kt0lnlsskQuf8AG+MGk6KbtT0+6tBxFjHsWSI25mAuVX9wazy8mSf3os+reDxb/wBUqxxSpTMhx3kz9VLxrHqtyxrXwWtMgxrPmq2lQ/hLrM8kL2TtAqN1QTVevqgn0X2rv4KMINRNPZY4DoR5kgoSlBRKIFEEAFoKSm6IgkVawaJcYARsaKe9Vt7jTG6DxHbTqslxNx00ZqdD1fP/AM/qsTdcQuplpguBMzJDtehCOb0pPH9rouIcRViIpM105agc+yqrjGGsP9Wq9z41ZtHeBJHxXOMYx5jjlpl9N+5IcYnoYKo6WIuBIfrJ1dPi85Tzx29j/MdW/wDKafuh1QDk6Q/5nVSDi7KzSxrmu/EHtOo6iNt4XIWXha4iZnxNPOVJGLOOZ0wSdI0gk8vRF8RpZp0vD6dRmYW9V9NoM5WkmO8O030I56rScJcXGqXUawmrTdlLmDRwPuuidOc+S5bwpxIabqoqkkRIPPy+IV1huKmh7cQ1r6rmEEgFzQWAwSN4zbdSVllnbJh7Xh128qyImJ2PQ8lQVsMfSaSxz6j95LwxvkBKxWHY7cuuDSYXviNjI6nTbotTamu5xc5rGkAjM5zSR/1U6pMLhxsqlVvS3/baw9X1ASP+pKqcbNWAX1MxAkhpJaJmdIhWtWiyo0gXLi48oJHo0LNXPDlzQeTlzs95tSmSHDs5h1HpKNbUwy1VWRE82nccv4Tdne+xOQ6j8jsQjvj4tYAdIIAgT1A5SkYZw1Ucw1X1G06YMNe+XFxBjQDl37J51y3Kaai3qCtSe2dQNJ6bj5hZ22NSoD7JlR2XfK0ug9yFosLtmZHVaJ9s5py6yxjdjqyZd8YUrDsQY4OtgwUnEue7JoHnQmJPp5DRLciTGqZuCXF2AG03MI981AWhp8yt9w/w+2gxuY+0eBBcfnCyuB8SGjU9i7WmSQ17j4mydJO0BA8eva6qKjQMn4ZJEaHc6rd74Ln483QnvAVZTxJjQRmAiTrp5/VY6348zOyvDYPuvEx66rL4y8mo4tOjp2JjXks0XHx/tc8T44ytVADvAJA7lV9LKdgqIU8pklPNvo2Tev6WnE0unw0SoFzV0hRX3pKZq1UTGjaFcVPEUFBr1DmKCv6pe702xAOQaUMy565hlBEShmWNGEcogUC5AIq1w0arCYzj4uXim0kMJI5gOjdziOQ107K54kxdrf6QP9Rw00kNB6nkT0XLuLa/+mpw0/1HDJM6tafeIjXXQLZN0+M1NqjFrgQ4BwMTDh96CQCVmf8AWubzMDYcvgkNuHDTl+W6ZqhdMx0XPO05Vrl2p36800aiSgmT2W1+o7JQqfVMlO0RJA7obKurG1z1msb94tny3P1WxxnDjbVqbmNbUDtdRmGbmyJ1iQsxhZy15A2bPx/hXWL3tUmiaeYvzSwbkAAyQPNRy3a6sOMfZrcHxG6aC6o2jSZuaj2AO9GtifVN3PE1FwLhTfWdOuaWg/3Q3QjssrWquaQ6+quAOvswc9Q9tNG+afHGLabQLankHQgEmOZKn6nyyh+6xO7r6U6bqdMcqTSweZdzTNnjb6NWc73HY5nEjuO6h3HFF3UB1DR/aI+irrJry+Tvuf1W+vDcctOm3OH0r2mwyabnR4oBgjkY6zopuL0CwCnULTTcMlPK3K1hAkNPnBMrnFlj1SjUgO0nblz5LR4nibrijOY5SAdI0c3nHJJcb9b+XCPa3FS0qNqNBHJzDoKjZ6fQrUHDWXQ9tQdlfGZo5hw1h3RQ8LxahVtyLgAOY3LOpnQQ4R6yFB4c4mp0m1GjU7MnwgyZ1S9nu7zJyXf2bKwJEsrCc9M+7I5g8pVEKYLs06t0cDv016iAo2IY08vzAw6HNPedvqqX27uus6qmONGd9eBVK4a9zWnQHTyP8q3tbgGJ3Wbqn+ofIKbaVFWzhGZcra/qA7KszwpDnqBVqLcYzLI77VCpVlRw9Lbrsm0lvZtzZQVjTsjCCPY/q9BtPdGHJljpRkLmQPZkbE2lgrAdATVzUhpKVOiquJ6xbbVXDcMdHnCBHKa3EhdfVXF3gDjlBJA5NBJHLTZZLi3Gf9RUzAADbTnHMqrfda/M/EJis+fn8JXTjhJyMst8GSUCiIRJ0xoJCAQC1JsKcvE7T8eyiylMfHmhsbVrQGuqjyj/AIgfqmbfGn5IYQ1ztJAl8fhB3AVXgV0SHMJ8J17id1LbbZIe37xIA5kclHWq6pdyFsogkmq4ucehzk+btvmgHgQG0wP7nHMf0U/DcD9oKj61QUmUgJAgky6DCkW95a0nHLRc8D71R0OPx0HoJ7rLTT+K7I8/eHbZPWtIj3na+aPEcbbUcP6bWNHJm5/5OOpUSpdgbMPn/lZypqI1+8ZzCfw2/cJbJgqurvl0xCJgObTrt57J+NIy2ZNnYiaYJ5hQLqgGHTaVMunexpNb94AA+caqC1xe1x5qMdG9wxd6unson3kuo/aU092o/cKsJTN0yH+iVTcU5V1f5CPVP07dPj0ln2jveUyWEqxNBRbo8gmhaYDVdYRZZiJ23KrrOjJWtsaIZT7n6Jc8tQYwy+nqgmLk+LdBQ2s7W1CEGo0rkABHCNpQcgDBVZxHSLreoBvlP7+ICsQEmq3QoDyleUy17mnkSPhomVpftBtgy9rBuwIJ83CVml143cLlORIiUcIiUxRIIwgEAtlIu2SSNVPwt2pbsTsfyR07Bzn5GjxGYnST2S75U9NyUrBDBce0eqtWv8TROgVTTpFkcjOoOmqtbCoPaSddfRTyWw41G34Qwb/UU65qGJMMjUtPvZo84S8H4bomS/M8jcH3Z8gnvstuWPdcNzeMFsN/sEy4ddSrajSNOpVYfxE+h1B+BCjzKMrzdGmYPRZqymwHrAlKdSBGoB7EKWSmnBYMcmZr4Nb1HVQ5sEagt5GATpt/CorexpU3ZhmcQfCXQBPWAFe4pXNKo5wjNvB7iNVlqxqZi8jfWBsPhsm5VnR+9rFxgp61ZH5qIypO/wAVJa8wQhsVjz9SmHuEJ+toSoMy5UhMrpYUSIB7lTWtUS2aPZu6g/LmpNB+ieUtHUMKvOrlMrFM2zJKbot5WGH0NldudooFq1Tqh0UMrtSINU6oJqtXAMII9Rt25o0QzIkTgpuY61KTYKKUA80pq5d4THQpL64buVFuroxOWR8/gUCTbz7x88m+uBOmf6AALNkLYfaThbqVz7Q7VRm/9huPhlWQXVhdyFz4ogihKRSnKKEQSiUlxCGbOUZzCDrOi1VJzsuYwcoBk7yNgPgspRq5TIWntzNEiNTr8lLN0eH6h3l17UyQARohZSCgLYNEuJBOw5lXfDmBVrg/02kgQC7kPVLeIed8rn7N7Um/DmaNax2buCAI+MH0Wux58XR1+63RW/DWAU7RkN1efffzPYdlB4uw45mXDZ8PhcBHu6+L0lRyrJZcjbXggJUQ0neFFtaiLGLjJRcdp0B0QaY8spjp958yT+v8KptXk7p7FbsPho7SmaDSSANSeQTxazXBx9MT9VIbhtRrc8Q2J15jt8Fq+HeEJh9YHrl/X9FZcUNGZrQAAGwNNI6LNpXPV1HM79mk+qpS2Haq+u6E0s0jwkiJ11/j5KjqtT4m8kT7B4DiOoP7+aUPCYPooVtViow8pj46LT0bMVAQ4aHY8weq3eidqNzpT1oEi+sTRflOoOrT1CVRen3uFna3s0/dVICjWz0xe3E7KWt1Tavuq3iKCi1t9ygq6T29GN2ROCDNkl74XMkSTCg3N8Bo2SdhE6noOqbr3mclrToDBjQuMSQDyA5qP/qWsJLcs7Zj7rR+Fo5nqUHk12juvLtjvFb5mE/7jTJAOklokqZcV2PiY7FrsrhPkfkoX/kFQvhtPOPWeewH1Ul1QOl1VrG7c9ecj6LNNc7+0TC3Fodnc8ycsnN+HSeRj6Lmpaei7pjFenlj2bnNdJ8WkdC1cux+1oZ81JxZIkty6Tz0+Kr48vjM57cswUkp14jffskFdCBEoIynbSjmdqitk2VZW5c4dFprV8GOn5KFTIYNArLAaGepG/VRyrqwxmJeEYe64uW0hu4gT+Fu7j8Au5WVoykxtNgAa0QAPr5rnX2cWue7rVQNGAif7nmAB6ArpZKnlU/JeQG6WWgiCAQU0AnQdEpGIxK39hUcADHJZfEqtR5DNTr4W+fOefmur3dnTqDxie/NNUMMo0zLWNn8R1dptqddtEL4+WSdOeYTwQ+p4qjss7Bu/lrstbgnCdKgcwlzvxO18loSP4RAdUJ5eS5E7LM8TDxg/wBpWirOWcx0y4chH7K1mPbn9egDbPdrId8dSsy8Lpd5aU6NoA/xOeSQBpIJnU8hB+ax11SpmYEdp/VNjXT3NqRx8IPQreYXldSa4cxrrzWFqsiddOXZajhO6BpFh3B09f4T5dJfU3iW1zUg8fdPyKytN8OXQnUg9jmHmIXOyyH5TyMH0R47xoXta036KLUefNOv0bok2Fq6q7K0HuY0Hdb0y0httImEaub+3bTcGgbAII92uxtcqTiXEfZMgaOcYb26lWpqfRYP7Q7vWmJ/enLn/hQ1tPCbqzvrwMY1jdMwBJ3Ov6ph9AOI1JjodfKeSzVfEc7mmTGgEzMAAfqonEGPuy+xoyJEOcPe15BZJeorcdcr7EMfaHezDo1ALae3/sefxKnUaUhrnkmNQCSR5lY3AbZlBvtKp8W4G6evuJi8wzQIuN+G01d1fAglxAG06Tpy1XMeJ3Ui8lny2Vnd339MlxnoO/5LJ3LnOk8p35Kvjmu089SaRHFEjLUULoc4il0qpaZCTCNrVlE7XDGFxHcTPQLSYFanxFsy4ZWgb66LJW98WwDB5ei0eHcZNt2j2dEPqDm90NHeBqT8N1LKX46ZnjrbsHDGEttaDWD3olx6uO6tQ5ctt/taaGjPbuz/AHoeMvpIlbfhnimheMzUzld96m4jO0/mO4UrLO0u17KEpOZCVjC8yInmkFySXIB2UTnpkvRZ+yARXesrxRVMsY06v0joJkn5BaKvUP8AhZOrVNa7OUf7bDH/AC35+a2Gw7U3E11NRtMbU2hoHfc/VUF436KdXBL3F05iTKGIUB7MGD8DCacOr+M5VB5bFIsLw03SDA5+itBbKlvqWVypLvhLOa5dBscXD2jULPY/TArZ/uu19eaY4ZrtPhI19dlpn4Sx3vT1jRLJ61m9xW4XYOuIa0GOboMALcWGGNotDWDSN+ZPUqvw1+QEN0CsqLzB5lZd0tZfGpFQ6cv1QUnGP9zY7fmUFh46NVAEDquVfaXc/wBem2dtT2/crqlzEz2XEuOrrPdu6Nhs/En6rMe0seBVrv8AD+xtPyUevdNZ4pk8v1CadW8IHqVBvK4OgATzFS5I93iD3nUk9uQR21aPNMVW9kp2idPlKqOLtd/30UV7+SYNQ9Un2i3TLkN6ZCXmSYWktFCNBBbCgUJ0QlEVugNSsPxCpReKlJxa4bOG46qICjRY3bpWC/ajUGVtxTDxze2Gvjy2K6Jg/EFC4aDSqCebTDXg9wvOMo3PnXmNipZeOG9nqDN1RGoFhvs2x817c03umpT0kmSW8tT0WuzKNmm6SHO/f5JLnJDSkvKwGbyqGgk7DU+ipeFWDxPO7nST/wAjJj6JziK7OXI33naeh3Cfwyj7OmNYgc9pQrjOEXEcFBqlxiFnMdeBmaNhp+q0eLYpTaNan/Ug+nmslf1GPByv58/XdbFYrhTjbZU+MUoVhVfBUS+py0FUnYy6VuGXPs6gPf8AgrpFjch7A4evZcseFruFMSkFhOqezfLnlaq0f4le5PDPZZxlQNdC0FtU8OvRTplJiT/H6fqgk4n7/ogsUjdXTiKZPY/RcGxyrmrvP9x77LuHElwKds9x5DrBPkQuB3r9Z6mVvjnKM6LfVUF9TVJNRMqsjLU6i6dSkXBTFN6Ko6UaFy4IKJE5GCnTAoSiRI0wsIkjMlSjQByJFKAK0DQQSSgFSlApIKAQF9wnixt6wcNuY7fvX0XbsNvxVYHtIII5eWy88UnwQVveFcbcyC06TD2cjP3h0UPJirjzHVQ5NXNfK0kqvt8Xp1G5qb2nrJ2Pks3xxidQUhTb9/QkTJ7D5bKcxrZ3yi3mPOq1xTtvE8mDViWsHMtHM903xRf5AyiKheWNl73GXOc4/TyQwvDa9Ck0UaRNR48bzplB5N11MFJxPhmvUMtA28W+pjUT5kJppTahdWB3G6m4bg3tiTGjRJnQADmVaWPBdWAXGD8h5909i93RtKDqNN2eq/RxGze0rfb9DbIYk0B5yO0Hffuohu5GU/JAEukqsqO1I7p5C5ZaPXDYKcw24NOoHAxrqo3tJS6g0Wl/rorKwcGuPRXlpV030WIwC8z0wDuNPgtZh9UZVOn0axHV5RJnEG+M+iCwyw+0zEy23ZTk+Nw+A1P0XJbupJWv+0u/zXAZyY0fErDudKbx9I5XQGURRIKuk7djBRFCUklGhslElJKZgwUHBJKAcgCCMpKErAOUMyJAFAGCjQCNAEjCJGCgFNVnhVaDz5H4KsBUq0dBWZQ2Pa3ubpzIexxHYEgTur7AOM4LfbsDyNM0CRPMSsfePnmmGFJ67Pvl6DwjE6dYS3UQNhG/JHc4lkJlsNHPXUbLlvBWMuYHsncaeY2U234wJBa5ux1B1HOSpXC7VmlhxLxY/LlGgO+XT5rn1a4LjJM+e6vsfuKdRoyadZWXz6qmGMhcqntq5Wd1U7nzT13VnRNUt0+M4Tyu7o5EJ5okEpmrKkWexQ2dpWA3RZUjk7Q+vNbnDrjSFzukIctlhtYwD1SZK49Jt2/xbhBMXfvIJDstxkZu63mP/kKiQQVMenPmCJBBUSEEhBBaAciKCCKCSiQQWAEEEEAAjKCCACEoIIAwjQQQBhSbfdBBZWzsq795MhGgsNVtw8fGPX6JLx4neZ+qCCW9qfiTfHUeShhBBNC5GXo0EExJ2cJ0T1mdCiQWXpSdlharCj4WeSNBJkfFMr7oIIJDv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692696"/>
            <a:ext cx="9144000" cy="4467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endParaRPr lang="hr-HR" sz="3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hr-HR" sz="3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hr-HR" sz="3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hr-HR" sz="4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Slava, tebi Kriste!</a:t>
            </a:r>
            <a:endParaRPr lang="hr-HR" sz="4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2" descr="http://www.hkv.hr/images/stories/Davor-Slike/06/Isus-farizej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 descr="data:image/jpeg;base64,/9j/4AAQSkZJRgABAQAAAQABAAD/2wCEAAkGBwgHBgkIBwgKCgkLDRYPDQwMDRsUFRAWIB0iIiAdHx8kKDQsJCYxJx8fLT0tMTU3Ojo6Iys/RD84QzQ5OjcBCgoKDQwNGg8PGjclHyU3Nzc3Nzc3Nzc3Nzc3Nzc3Nzc3Nzc3Nzc3Nzc3Nzc3Nzc3Nzc3Nzc3Nzc3Nzc3Nzc3N//AABEIAIAAYAMBIgACEQEDEQH/xAAbAAACAgMBAAAAAAAAAAAAAAAEBQMGAQIHAP/EADgQAAIBAwIEAwYDBgcAAAAAAAECAwAEERIhBTFBURMiYQYycYGh0ZHh8BQVUmKxwRYjNEJjgqL/xAAaAQADAQEBAQAAAAAAAAAAAAABAgMEAAUG/8QAIhEAAgIDAAIBBQAAAAAAAAAAAAECEQMSIQRRcRMiMUFh/9oADAMBAAIRAxEAPwCmEFTgk5r3Ic6bcX4VLFdt4anQ26+npWLXgU9zgR3FsCf9ruVP1Fexaqz57SW2oq371nJ23NWlPYPjLjI/ZcEbHxvyobinshxbhcCT3CRtGzacxNqwfWlWSD5Yzw5KvVlfye5rKCSRgkaszHkFGTTfgfCVu7mVrkHwYE1MoONRJAA+uflVhgggtwRBEkY/lFJkyqDoph8Z5Fb4hDZcEuJBru2aJf4AfMftR5sNC6Yv8lP+MapG/wCxpoSPlQnEZYo7djJggD3fE05rN9SUmblhx44lb4oBDiJFjj9NeuQ/E8h8KWsTjAJ29aluHEkjOiLGp5IvSo44pJWCRjJNbYqkeXOW0rRESe5ryk5FGHhlzgEr9aJt+DM4BL79q60LTOpcS4OwB1J8DioeHxtH0k8vMtIFH3q+XMEdyhXADCq/NwctdoQgIDb6hkGvP3tHtaU7PWs4k93B6ZG4/E86nulaa0ljQ4Yipz4ROlCGYbY7flUcRSUkxtlRlc+tQfs0L0UQpGBJ4aaGlYM/ckcv60KTtvzqw8T4f4crsPeJznvQC8MklZsjG3PvVd0+snp+hPNOkK5kYIO7cvxqu8Z4gLh/CjC6FO7Lvq+dF8aW/nvf3fDbzkk40Bd3I/tUdh7KcWvLhYjbmAb5ebYLitmOMYraTPNz5JzekUIzuasnC7GH9lhljDanXLM3U5I29Ksv+A7GSGBcSRSIgEjI5bxDtk4PKs39mlvcCCIEJCoRQfShPyIy5EEPFnHshaIFIAAqRIFGwWiUTA5VIgweVQlNmhY0dPhbxlVx7+PxonyY3+dBWSoigq+QB3qWa4Qny4J61nXWbkqF9/IY2YQovxIpbAWeRkOUJ5lOQp5NGs6ZG3rUa26xjKDzZ2+9M1wCTsTcSUh8Y1A8jjrUVrGfDL6c78+4pzOMwFGXcg4oAQkRKoJAHUVL8qmM/wCGrtFADJLJEnrKQMfDNehuFkOpZImj7oQ1UnjV9N+9JFulVh70aE7KnTbv1NQQzC4GbZMIGwWXapPIWWDnS9XE8SvqUMRyAJpfewwTYkKFSeudzVdsuMyWV4tvdkywO2lZG3ZD8e1W6G2WReaYG4B3zTwkmrJZINOmI5rYJum4qIwkYNNJreQzHCnAoeZAuxO9WTszuJY7OcpGNTeZt6kjkw4PQmlMUg06euaNhflRRUbq4XluO1SBicdqWxSkP6UwgZUQliDn6VzCukUoDMxPJRj70n4hNospYQwDuhCZ2+vzprcksDo2HYdarvHi+hCmSUzkeh2xSTi3Hg8GtlZUPaa18K2hkvb2NpQAolB7f3pHFdNbytB45dHUEHsf0aN4rC0spLKZApOlWPKq000kc5ZcMM4B7b52rMsbSpmyU02HycTmMxR49RJwDy6/lXTeHXmmytmcM8nhrnJwOVcrs7qS4uUgKoAw3YrkkD7kCunW6jwY1XfyjHrVMapmfO+DIcQ1N5kxmhpLfxPO2QvQd6wkTLINSZxWk10+Maj9q0JcMnySLsdS0XFJkDFAocH0qZGxyNBDDOJuXpU6O3I8qXxy4INErJttyplRwwjYcmoW+4Qt0wLhlH8SmtoWJOKZrOWTGd6ErQYnL+NcL88qwklMkb8ziqhd8NkRh4af+gK65PwqW84lKECiMe8x5DNDcZ9kLRLYSwSStMpBYZGCvXAqORmiD9nLrKOGFysrKJSBpI6b10v2XXFhBLcxgyYwAOQ7Ul9o+CJJapNZhH8EZwyebHx5/jR/B2mhtUR9RC9T1qULch8laDu84gqnBTB5fKkN1Mpc6dh2FT3c4b39zS2Vh0rVFUY5Ma5xWVbNR5rIzq2OK5nBCOdqOgWTTkDA+NAF5QB5mx3qZJnbysT+NcrOGAOMZb8DRSSARFhkkDOTQFqNJLyZwOW3Wtr26VIlK5J5ken6FCbpDRVsne+ZI1jQhSOZ9e1B3163kBYkHelgmkXSrHc+8T3qDjFx4YjKnONzUKtlnwlS50XfhyHYn6fr+taiXwXmgc7I2Bt0PKgL2Yi7iOMEr0+Fbyy+Jch8Z8SNT86MV9wJ9Ri7fLbEkUGzZNTXBAJxQzHNaTMxxpcnoPiamgtpJTscnsKHSKSRiFUsfQZqxcGgWK21S6lYk7dTQbSQ0VbBYrC50adO3XJ5VNdaYESOFRrCAuetMppI/Mmgq2Op3oW5j85kZcZAG1Ls2F0gEXMsq4IOFHag7mZ8kZzttimqQSmDxdgOi550vmGGYlSMkbGhJ2gx4xbcytEAGBDHmaT8Wusws2okgADI9aP4nIWlGD1pFxImaBCTjAJP9aVRHcg2a713saZ3RSaxHcErAf5MfU0Baf6yRycnSB9K2ikwkJPw+tPGPRJSGEk2o71ihGfz7VMsucVQkW7hU5i1KvlJO/rVix4salV0DuBSNLb9ncSMeR5CpLzi+hTGcgkd6lJW+FU6XQme4igcgsHI283WhrjiCTqFZ9J+lV6e5bJw+aiM7OOe9MogLLPfOsQWJx4ekBTSqa5dyck571HZynSY2HPrit5cKhOmuoAtlyzMTSi8K4KgZpvcPzVVNLp4cjIG9Mkc2CxnBLcia1CnSoJ5VuVI5itScDNGhGz2461sHwRmtA4rxOaNgP/Z"/>
          <p:cNvSpPr>
            <a:spLocks noChangeAspect="1" noChangeArrowheads="1"/>
          </p:cNvSpPr>
          <p:nvPr/>
        </p:nvSpPr>
        <p:spPr bwMode="auto">
          <a:xfrm>
            <a:off x="0" y="-136525"/>
            <a:ext cx="914400" cy="1219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5471592" y="3068960"/>
            <a:ext cx="367240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          </a:t>
            </a:r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>
            <a:off x="0" y="1"/>
            <a:ext cx="449999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dirty="0" smtClean="0"/>
              <a:t>»Zar nikada niste čitali u Pismima: Kamen što ga odbaciše graditelji postade kamen zaglavni. Gospodnje je to djelo – kakvo čudo u očima našim! </a:t>
            </a:r>
            <a:endParaRPr lang="hr-HR" sz="4000" b="1" i="1" dirty="0" smtClean="0">
              <a:solidFill>
                <a:schemeClr val="accent2"/>
              </a:solidFill>
            </a:endParaRPr>
          </a:p>
          <a:p>
            <a:pPr algn="ctr"/>
            <a:r>
              <a:rPr lang="hr-HR" sz="3600" b="1" i="1" dirty="0" smtClean="0">
                <a:solidFill>
                  <a:schemeClr val="accent2"/>
                </a:solidFill>
              </a:rPr>
              <a:t>         </a:t>
            </a:r>
          </a:p>
          <a:p>
            <a:pPr algn="r"/>
            <a:r>
              <a:rPr lang="hr-HR" sz="3600" b="1" i="1" dirty="0" smtClean="0">
                <a:solidFill>
                  <a:schemeClr val="accent2"/>
                </a:solidFill>
              </a:rPr>
              <a:t>Mt 21, 33-43</a:t>
            </a:r>
          </a:p>
          <a:p>
            <a:pPr algn="ctr"/>
            <a:endParaRPr lang="hr-HR" sz="3600" dirty="0"/>
          </a:p>
        </p:txBody>
      </p:sp>
      <p:pic>
        <p:nvPicPr>
          <p:cNvPr id="31746" name="Picture 2" descr="https://encrypted-tbn1.gstatic.com/images?q=tbn:ANd9GcRtvd5HEAuVYTEo25DnjYRFgNLkPEhGwnjE1bzqFB1SOnPrj5e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-243408"/>
            <a:ext cx="4968552" cy="7101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539750" y="333375"/>
            <a:ext cx="8064500" cy="60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52413" algn="l"/>
              </a:tabLst>
            </a:pPr>
            <a:r>
              <a:rPr lang="it-IT" sz="2600" b="1" dirty="0">
                <a:latin typeface="Georgia" pitchFamily="18" charset="0"/>
              </a:rPr>
              <a:t> </a:t>
            </a:r>
            <a:r>
              <a:rPr lang="hr-HR" sz="2600" b="1" dirty="0">
                <a:latin typeface="Georgia" pitchFamily="18" charset="0"/>
              </a:rPr>
              <a:t>	</a:t>
            </a:r>
            <a:r>
              <a:rPr lang="it-IT" sz="2600" b="1" dirty="0">
                <a:latin typeface="Georgia" pitchFamily="18" charset="0"/>
              </a:rPr>
              <a:t> </a:t>
            </a:r>
            <a:r>
              <a:rPr lang="hr-HR" sz="2600" b="1" dirty="0">
                <a:latin typeface="Georgia" pitchFamily="18" charset="0"/>
              </a:rPr>
              <a:t> </a:t>
            </a:r>
            <a:r>
              <a:rPr lang="hr-HR" sz="2600" b="1" dirty="0" smtClean="0">
                <a:latin typeface="Georgia" pitchFamily="18" charset="0"/>
              </a:rPr>
              <a:t>VJERUJEM u jednoga Boga.</a:t>
            </a:r>
            <a:endParaRPr lang="hr-HR" sz="2600" b="1" dirty="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hr-HR" sz="2600" i="1" dirty="0" smtClean="0">
                <a:latin typeface="Georgia" pitchFamily="18" charset="0"/>
              </a:rPr>
              <a:t> </a:t>
            </a:r>
            <a:r>
              <a:rPr lang="hr-HR" sz="2600" i="1" dirty="0">
                <a:latin typeface="Georgia" pitchFamily="18" charset="0"/>
              </a:rPr>
              <a:t>	  </a:t>
            </a:r>
            <a:r>
              <a:rPr lang="hr-HR" sz="2600" b="1" dirty="0" smtClean="0">
                <a:latin typeface="Georgia" pitchFamily="18" charset="0"/>
              </a:rPr>
              <a:t>Oca svemogućega, stvoritelja neba i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zemlje, svega vidljivoga i nevidljivoga.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I u jednoga Gospodina Isusa Krista,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jedinorođenoga Sina Božjega.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Rođenog od Oca prije svih vjekova.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Boga od Boga, svjetlo od svjetla,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pravoga Boga, od pravoga Boga.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Rođena, ne stvorena, </a:t>
            </a:r>
            <a:r>
              <a:rPr lang="hr-HR" sz="2600" b="1" dirty="0" err="1" smtClean="0">
                <a:latin typeface="Georgia" pitchFamily="18" charset="0"/>
              </a:rPr>
              <a:t>istobitna</a:t>
            </a:r>
            <a:r>
              <a:rPr lang="hr-HR" sz="2600" b="1" dirty="0" smtClean="0">
                <a:latin typeface="Georgia" pitchFamily="18" charset="0"/>
              </a:rPr>
              <a:t> s Ocem,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po kome je sve stvoreno.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Koji je radi nas ljudi i radi našega spasenja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sišao s nebesa.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I utjelovio se po Duhu Svetom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od Marije Djevice: i postao čovjekom.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>
                <a:latin typeface="Georgia" pitchFamily="18" charset="0"/>
              </a:rPr>
              <a:t>						            </a:t>
            </a:r>
            <a:r>
              <a:rPr lang="hr-HR" sz="2600" b="1" dirty="0" err="1">
                <a:latin typeface="Georgia" pitchFamily="18" charset="0"/>
              </a:rPr>
              <a:t>....</a:t>
            </a:r>
            <a:r>
              <a:rPr lang="hr-HR" sz="2600" b="1" dirty="0">
                <a:latin typeface="Georgia" pitchFamily="18" charset="0"/>
              </a:rPr>
              <a:t>.</a:t>
            </a:r>
            <a:endParaRPr lang="hr-HR" sz="2600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ChangeArrowheads="1"/>
          </p:cNvSpPr>
          <p:nvPr/>
        </p:nvSpPr>
        <p:spPr bwMode="auto">
          <a:xfrm>
            <a:off x="468313" y="188913"/>
            <a:ext cx="8001000" cy="60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Raspet također za nas: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pod Poncijem Pilatom mučen i pokopan.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uskrsnuo treći dan, po Svetom Pismu.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uzašao na nebo: sjedi s desne Ocu,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opet će doći u slavi suditi žive i mrtve, i njegovu kraljevstvu neće biti kraja.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u Duha Svetoga, Gospodina i životvorca; koji izlazi od Oca i Sina.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Koji se s Ocem i Sinom skupa časti i zajedno slavi; koji je govorio po prorocima.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u jednu svetu katoličku i apostolsku Crkvu.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Ispovijedam jedno krštenje za oproštenje grijeha.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iščekujem uskrsnuće mrtvih.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život budućega vijeka. Amen.</a:t>
            </a:r>
            <a:r>
              <a:rPr lang="it-IT" sz="2600"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 descr="https://encrypted-tbn0.gstatic.com/images?q=tbn:ANd9GcTCu07MpyXa7JKMBwdJyffYcJr9Xc8yKZCxZHcOKby0b2qGzXIkL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733256"/>
          </a:xfrm>
          <a:prstGeom prst="rect">
            <a:avLst/>
          </a:prstGeom>
          <a:noFill/>
        </p:spPr>
      </p:pic>
      <p:sp>
        <p:nvSpPr>
          <p:cNvPr id="3" name="Pravokutnik 2"/>
          <p:cNvSpPr/>
          <p:nvPr/>
        </p:nvSpPr>
        <p:spPr>
          <a:xfrm rot="10800000" flipV="1">
            <a:off x="0" y="5599259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 smtClean="0"/>
              <a:t>Ovaj je mjesec posvećen Kraljici svete krunice</a:t>
            </a:r>
            <a:endParaRPr lang="hr-HR" sz="4000" b="1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ChangeArrowheads="1"/>
          </p:cNvSpPr>
          <p:nvPr/>
        </p:nvSpPr>
        <p:spPr bwMode="auto">
          <a:xfrm>
            <a:off x="0" y="256551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tabLst>
                <a:tab pos="252413" algn="l"/>
              </a:tabLst>
            </a:pPr>
            <a:r>
              <a:rPr lang="hr-HR" sz="3600" b="1" i="1" dirty="0">
                <a:solidFill>
                  <a:srgbClr val="002060"/>
                </a:solidFill>
                <a:latin typeface="Georgia" pitchFamily="18" charset="0"/>
              </a:rPr>
              <a:t>Molitva vjernika</a:t>
            </a:r>
            <a:r>
              <a:rPr lang="it-IT" sz="3600" b="1" i="1" dirty="0">
                <a:solidFill>
                  <a:srgbClr val="002060"/>
                </a:solidFill>
                <a:latin typeface="Georgia" pitchFamily="18" charset="0"/>
              </a:rPr>
              <a:t>: </a:t>
            </a:r>
            <a:r>
              <a:rPr lang="it-IT" sz="3600" b="1" i="1" dirty="0" smtClean="0">
                <a:solidFill>
                  <a:srgbClr val="002060"/>
                </a:solidFill>
                <a:latin typeface="Georgia" pitchFamily="18" charset="0"/>
              </a:rPr>
              <a:t>.........</a:t>
            </a:r>
            <a:endParaRPr lang="hr-HR" sz="3600" b="1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algn="ctr">
              <a:tabLst>
                <a:tab pos="252413" algn="l"/>
              </a:tabLst>
            </a:pPr>
            <a:endParaRPr lang="hr-HR" sz="36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>
              <a:tabLst>
                <a:tab pos="252413" algn="l"/>
              </a:tabLst>
            </a:pPr>
            <a:r>
              <a:rPr lang="hr-HR" sz="3600" b="1" i="1" dirty="0" smtClean="0"/>
              <a:t> Daj da ti budemo vjerni, Gospodine</a:t>
            </a:r>
            <a:r>
              <a:rPr lang="hr-HR" sz="4000" b="1" i="1" dirty="0" smtClean="0"/>
              <a:t>!</a:t>
            </a:r>
            <a:endParaRPr lang="hr-HR" sz="4000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6"/>
          <p:cNvSpPr>
            <a:spLocks noChangeArrowheads="1" noChangeShapeType="1" noTextEdit="1"/>
          </p:cNvSpPr>
          <p:nvPr/>
        </p:nvSpPr>
        <p:spPr bwMode="auto">
          <a:xfrm>
            <a:off x="5508625" y="2781300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5508104" y="2780928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endParaRPr lang="hr-HR" sz="3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" y="2339252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r-HR" sz="3600" b="1" u="sng" dirty="0" smtClean="0">
                <a:solidFill>
                  <a:srgbClr val="FF0000"/>
                </a:solidFill>
              </a:rPr>
              <a:t>UZMI KRUH</a:t>
            </a:r>
          </a:p>
          <a:p>
            <a:r>
              <a:rPr lang="hr-HR" sz="3600" dirty="0" smtClean="0"/>
              <a:t> </a:t>
            </a:r>
          </a:p>
          <a:p>
            <a:r>
              <a:rPr lang="hr-HR" sz="3600" dirty="0" smtClean="0">
                <a:solidFill>
                  <a:srgbClr val="C00000"/>
                </a:solidFill>
              </a:rPr>
              <a:t>1.</a:t>
            </a:r>
            <a:r>
              <a:rPr lang="hr-HR" sz="3600" dirty="0" smtClean="0"/>
              <a:t> Priđi stolu Gospodnjemu, uzmi blaguj   sveti kruh,</a:t>
            </a:r>
          </a:p>
          <a:p>
            <a:r>
              <a:rPr lang="hr-HR" sz="3600" dirty="0" smtClean="0"/>
              <a:t>Isus nudi sama sebe, darujući ljubav svu.</a:t>
            </a:r>
          </a:p>
          <a:p>
            <a:r>
              <a:rPr lang="hr-HR" sz="3600" dirty="0" smtClean="0"/>
              <a:t> </a:t>
            </a:r>
          </a:p>
          <a:p>
            <a:r>
              <a:rPr lang="hr-HR" sz="3600" dirty="0" smtClean="0">
                <a:solidFill>
                  <a:srgbClr val="FF0000"/>
                </a:solidFill>
              </a:rPr>
              <a:t>Pripjev:</a:t>
            </a:r>
          </a:p>
          <a:p>
            <a:r>
              <a:rPr lang="hr-HR" sz="3600" b="1" dirty="0" smtClean="0"/>
              <a:t>Uzmi kruh, blaguj kruh, nosi ga kroz cijeli svijet</a:t>
            </a:r>
          </a:p>
          <a:p>
            <a:r>
              <a:rPr lang="hr-HR" sz="3600" b="1" dirty="0" smtClean="0"/>
              <a:t>uzmi kruh, sveti kruh daje život nećeš mrijet. </a:t>
            </a:r>
          </a:p>
          <a:p>
            <a:r>
              <a:rPr lang="hr-HR" sz="3600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6"/>
          <p:cNvSpPr>
            <a:spLocks noChangeArrowheads="1" noChangeShapeType="1" noTextEdit="1"/>
          </p:cNvSpPr>
          <p:nvPr/>
        </p:nvSpPr>
        <p:spPr bwMode="auto">
          <a:xfrm>
            <a:off x="5508625" y="2781300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5508104" y="2780928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endParaRPr lang="hr-HR" sz="3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" y="2339252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742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2.</a:t>
            </a:r>
            <a:r>
              <a:rPr lang="hr-HR" sz="3600" dirty="0" smtClean="0"/>
              <a:t> Priđi stolu Gospodnjemu, tebe zove dan i noć,</a:t>
            </a:r>
          </a:p>
          <a:p>
            <a:r>
              <a:rPr lang="hr-HR" sz="3600" dirty="0" smtClean="0"/>
              <a:t>svojom gozbom čeka na te , želi tebi dati moć.</a:t>
            </a:r>
          </a:p>
          <a:p>
            <a:r>
              <a:rPr lang="hr-HR" sz="3600" dirty="0" smtClean="0"/>
              <a:t> </a:t>
            </a:r>
            <a:r>
              <a:rPr lang="hr-HR" sz="3600" dirty="0" smtClean="0">
                <a:solidFill>
                  <a:srgbClr val="FF0000"/>
                </a:solidFill>
              </a:rPr>
              <a:t>Pripjev:</a:t>
            </a:r>
          </a:p>
          <a:p>
            <a:r>
              <a:rPr lang="hr-HR" sz="3600" dirty="0" smtClean="0"/>
              <a:t> </a:t>
            </a:r>
          </a:p>
          <a:p>
            <a:r>
              <a:rPr lang="hr-HR" sz="3600" dirty="0" smtClean="0">
                <a:solidFill>
                  <a:srgbClr val="FF0000"/>
                </a:solidFill>
              </a:rPr>
              <a:t>3.</a:t>
            </a:r>
            <a:r>
              <a:rPr lang="hr-HR" sz="3600" dirty="0" smtClean="0"/>
              <a:t> Priđi stolu Gospodnjemu, nemoj odbit  poziv taj,</a:t>
            </a:r>
          </a:p>
          <a:p>
            <a:r>
              <a:rPr lang="hr-HR" sz="3600" dirty="0" smtClean="0"/>
              <a:t>Uzmi blaguj njegvo tijelo, po njem , p njem budi svakom raj.</a:t>
            </a:r>
          </a:p>
          <a:p>
            <a:r>
              <a:rPr lang="hr-HR" sz="3600" dirty="0" smtClean="0">
                <a:solidFill>
                  <a:srgbClr val="FF0000"/>
                </a:solidFill>
              </a:rPr>
              <a:t>Pripjev:</a:t>
            </a:r>
          </a:p>
          <a:p>
            <a:r>
              <a:rPr lang="hr-HR" sz="3600" dirty="0" smtClean="0"/>
              <a:t> </a:t>
            </a:r>
          </a:p>
          <a:p>
            <a:r>
              <a:rPr lang="hr-HR" sz="3600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6013" y="1196975"/>
            <a:ext cx="7235825" cy="3744913"/>
          </a:xfrm>
        </p:spPr>
        <p:txBody>
          <a:bodyPr/>
          <a:lstStyle/>
          <a:p>
            <a:pPr algn="ctr">
              <a:buFontTx/>
              <a:buNone/>
            </a:pPr>
            <a:r>
              <a:rPr lang="hr-HR" sz="3600" b="1" smtClean="0">
                <a:solidFill>
                  <a:srgbClr val="000000"/>
                </a:solidFill>
                <a:cs typeface="Times New Roman" pitchFamily="18" charset="0"/>
              </a:rPr>
              <a:t>Primio Gospodin žrtvu iz tvojih ruku</a:t>
            </a:r>
            <a:endParaRPr lang="en-GB" sz="3600" smtClean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hr-HR" sz="3600" b="1" smtClean="0">
                <a:solidFill>
                  <a:srgbClr val="000000"/>
                </a:solidFill>
                <a:cs typeface="Times New Roman" pitchFamily="18" charset="0"/>
              </a:rPr>
              <a:t>na hvalu i slavu svojega imena,</a:t>
            </a:r>
            <a:endParaRPr lang="en-GB" sz="3600" smtClean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hr-HR" sz="3600" b="1" smtClean="0">
                <a:solidFill>
                  <a:srgbClr val="000000"/>
                </a:solidFill>
                <a:cs typeface="Times New Roman" pitchFamily="18" charset="0"/>
              </a:rPr>
              <a:t>i na korist nama</a:t>
            </a:r>
            <a:endParaRPr lang="en-GB" sz="3600" smtClean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hr-HR" sz="3600" b="1" smtClean="0">
                <a:solidFill>
                  <a:srgbClr val="000000"/>
                </a:solidFill>
                <a:cs typeface="Times New Roman" pitchFamily="18" charset="0"/>
              </a:rPr>
              <a:t>i čitavoj svojoj svetoj Crkvi.</a:t>
            </a:r>
            <a:endParaRPr lang="en-GB" sz="3600" smtClean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hr-HR" sz="36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endParaRPr lang="hr-HR" sz="36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"/>
            <a:ext cx="9143999" cy="6669360"/>
          </a:xfrm>
        </p:spPr>
        <p:txBody>
          <a:bodyPr/>
          <a:lstStyle/>
          <a:p>
            <a:pPr>
              <a:buFontTx/>
              <a:buNone/>
            </a:pPr>
            <a:endParaRPr lang="en-GB" sz="36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hr-HR" sz="3600" dirty="0" smtClean="0"/>
              <a:t> S: </a:t>
            </a:r>
            <a:r>
              <a:rPr lang="hr-HR" sz="3600" dirty="0" smtClean="0">
                <a:solidFill>
                  <a:srgbClr val="FF0000"/>
                </a:solidFill>
              </a:rPr>
              <a:t>Gospodin s vama</a:t>
            </a:r>
          </a:p>
          <a:p>
            <a:pPr>
              <a:buNone/>
            </a:pPr>
            <a:r>
              <a:rPr lang="hr-HR" sz="3600" dirty="0" smtClean="0"/>
              <a:t> N: </a:t>
            </a:r>
            <a:r>
              <a:rPr lang="hr-HR" sz="3600" b="1" dirty="0" smtClean="0">
                <a:solidFill>
                  <a:schemeClr val="accent6"/>
                </a:solidFill>
              </a:rPr>
              <a:t>I s Duhom tvojim</a:t>
            </a:r>
          </a:p>
          <a:p>
            <a:pPr>
              <a:buNone/>
            </a:pPr>
            <a:r>
              <a:rPr lang="hr-HR" sz="3600" b="1" dirty="0" smtClean="0">
                <a:solidFill>
                  <a:schemeClr val="accent6"/>
                </a:solidFill>
              </a:rPr>
              <a:t> </a:t>
            </a:r>
          </a:p>
          <a:p>
            <a:pPr>
              <a:buNone/>
            </a:pPr>
            <a:r>
              <a:rPr lang="hr-HR" sz="3600" dirty="0" smtClean="0"/>
              <a:t> S: </a:t>
            </a:r>
            <a:r>
              <a:rPr lang="hr-HR" sz="3600" dirty="0" smtClean="0">
                <a:solidFill>
                  <a:srgbClr val="FF0000"/>
                </a:solidFill>
              </a:rPr>
              <a:t>Gore srca</a:t>
            </a:r>
          </a:p>
          <a:p>
            <a:pPr>
              <a:buNone/>
            </a:pPr>
            <a:r>
              <a:rPr lang="hr-HR" sz="3600" dirty="0" smtClean="0"/>
              <a:t> N: </a:t>
            </a:r>
            <a:r>
              <a:rPr lang="hr-HR" sz="3600" b="1" dirty="0" smtClean="0">
                <a:solidFill>
                  <a:schemeClr val="accent6"/>
                </a:solidFill>
              </a:rPr>
              <a:t>Imamo kod Gospodina</a:t>
            </a:r>
          </a:p>
          <a:p>
            <a:pPr>
              <a:buNone/>
            </a:pPr>
            <a:r>
              <a:rPr lang="hr-HR" sz="3600" dirty="0" smtClean="0"/>
              <a:t> </a:t>
            </a:r>
          </a:p>
          <a:p>
            <a:pPr>
              <a:buNone/>
            </a:pPr>
            <a:r>
              <a:rPr lang="hr-HR" sz="3600" dirty="0" smtClean="0"/>
              <a:t> S: </a:t>
            </a:r>
            <a:r>
              <a:rPr lang="hr-HR" sz="3600" dirty="0" smtClean="0">
                <a:solidFill>
                  <a:srgbClr val="FF0000"/>
                </a:solidFill>
              </a:rPr>
              <a:t>Hvalu dajmo Gospodinu Bogu našemu</a:t>
            </a:r>
          </a:p>
          <a:p>
            <a:pPr>
              <a:buNone/>
            </a:pPr>
            <a:r>
              <a:rPr lang="hr-HR" sz="3600" dirty="0" smtClean="0"/>
              <a:t> N: </a:t>
            </a:r>
            <a:r>
              <a:rPr lang="hr-HR" sz="3600" b="1" dirty="0" smtClean="0">
                <a:solidFill>
                  <a:schemeClr val="accent6"/>
                </a:solidFill>
              </a:rPr>
              <a:t>Dostojno je i pravedno</a:t>
            </a:r>
          </a:p>
          <a:p>
            <a:pPr algn="ctr">
              <a:buNone/>
            </a:pPr>
            <a:r>
              <a:rPr lang="hr-HR" sz="3600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endParaRPr lang="hr-HR" sz="3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4572000" y="1"/>
            <a:ext cx="4572000" cy="1498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sz="4000" dirty="0" smtClean="0"/>
          </a:p>
          <a:p>
            <a:pPr lvl="0" algn="ctr"/>
            <a:endParaRPr lang="pl-PL" sz="8800" b="1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  <a:p>
            <a:pPr lvl="0"/>
            <a:endParaRPr lang="pl-PL" sz="4000" dirty="0" smtClean="0"/>
          </a:p>
        </p:txBody>
      </p:sp>
      <p:sp>
        <p:nvSpPr>
          <p:cNvPr id="24578" name="AutoShape 2" descr="data:image/jpeg;base64,/9j/4AAQSkZJRgABAQAAAQABAAD/2wCEAAkGBxQTEhUUExQVFhQXFhgaFxgYGRgcHRoaHBkWGhgaHBcYHSggGBolHB0XITEhJSkrLi4uGB8zODMsNygtLisBCgoKDg0OGxAQGywkICQvLCwsLCwsLCwsLCwsLCwsLCwsLCwsLCwsLCwsLCwsLCwsLCwsLCwsLCwsLCwsLCwsLP/AABEIAQ0AuwMBIgACEQEDEQH/xAAcAAACAgMBAQAAAAAAAAAAAAAABQQGAgMHAQj/xAA7EAABAwIEBAQFAgQGAwEBAAABAAIRAyEEBRIxBkFRYRMicYEykaHB8LHRByNC4RQzUmJykoLC8UMW/8QAGQEAAwEBAQAAAAAAAAAAAAAAAAECAwQF/8QAKBEAAgIBAwMEAQUAAAAAAAAAAAECEQMSITEEQVETIjJC8CNSYXGB/9oADAMBAAIRAxEAPwDuKEIQAIQhAAhCEACELRVxTWyCQCOqTaXIG9YioORBjdRKldrh8bP+3yWWGrt2sDv691n6iuiqN76sLX/ieyTZjjQ6jWmWuZMeaD2LZ7LHKMeX4alUf8TmA+p5fMXWLzu6RWnYetxA6LYKgSStVf8A62sHcCPrdbWY20Ndrd1DfwKlm8i0jhCj4Zrt3H2st5K3UrVk0eoQEKhAhCEACEIQAIQhAAhCEACEIQAIQhAAoGcUNVNxE6gN27/39FPQpnHUqGnRzfFmCajXMMQHEAA+pb/ZMMsxzqj6YkEAwSAR5Yne0endWqvldJxLixuo7nSD+oWmth20qToJ2t68oA7rh9CUXd7GutMwz3AU6tJxc0E6SAduXVcsw2JxNN7aTC8gEhoBNv1+i6Nmdep4ZaC2TIcSNoANr2O63ZBhqNSmx4YNTZBOxnn6hTOHqz22HF6UV3AZXWq3eNRtck7jeZCt+V5f4QMuLnHcnl2A5BTmMAEAQvV048ChuZym2ehYvKCV4tWyTU+oQbAlbKNcO7HoV4sX0p/NlKbTGSELCm/lzWa1TskEIQmAIQhAAhCEACELwlAHqF5KErA9XiF4UhnqwqMDhDgCO69lYlyTYGuphGEyWgra0AbABYeIEagptdhmepBKwJXmoIsDJxWIcvHLAuChsDbK9c9adSwNSEtVDo9qVFKo1NQlQHuHT8+6xw9UtdO45j89kozpg0NULxpkSF6uogEIQgAQhCABeEr1aqjoUydDRmXLyUkyPiCniWnT5XtJDmEiRBjlumYqLJZU1aHpokaliXLX4q1urJuYUb9a8JWkVEeIp1Do9qQtD8UAo2Z4wU2F55JFl2cCHPeSSdrbCeQWEsiTopRHmNzF7RLaeoesfRacDxDTe7Q6WP2g/YpNjOJaU6dUEjmQJ+ar+Y1tRL2k3FpsR6EWcspZmnaZShfJ08VV4508lU+EeIfFZoqfG3n1H7qzf4gLaORSVkuNMHVOy1mqvK2JCjmok2BKa72/PqstQuopqytzGkzyQmAwwT7R8lJUCnUDRKmseCARsV1YpWqIaMkIQtSQQhYvdCTdAerTVWwlV/iTiKlhQNckunS0c43ubBY5ZqKtlRVsp2fA5fmDcQ3/ACa5OoTs62u3f4vdyvlHGNcA4GQRIXLOIM7q5jT8NmDeQHBzXSTEb8gLiRvzUPhyrjMSPBp1/CZTEGfiHL+kT9QuBT0t1wzdxtbnXziUNqyqjw1kRwxeXV31S+J1bW5iSTKsBrLRSfchpDA1gtNTFgKh8X8bDDk0qQDqv0b69+yomKzbF1Heeq0ujbUNj7wFMsvgpQs6jxzjtGEe4by2PXUI+sLHK8FTFNniNa6pAJcQPijkOQ7LkGMz6s5nhucY5iSQSCCPqFcMPxe1uHa7SXVCIMduZJsJWbe9svTtRcMzdSawl4Y1oFyQ0fqkODwTSPFw7S5nMGYIO5aDsfRLs0w1TGNp1WammR/LqHyAj+ojmrbkdF1CgBVqa3xfYAW2bHL1S+TFwKcJhm+G51OSRJBG9t47jom2Q5s94c151FsEPiNQPXuFUG5k6lWdpHlc64HInmOnqpNDGFjhUDhTLwRD9t5t+qiMqKaOgsrzutlKpPK33VSyrOC5xpVTfk4WkeoVoo1r9lvGVmbVEprrqewwJSxuIHWbqdUqw2eQBWsWSxLm+b6XaQfXtzUvg3M9YqUi4EtOpv8AxO/Pk6f+wVVzgl86WzzO/XstfDWINDF03OIAMMN9w6xk84IabdFlDK45Ey3G4nVEIQvVOYFHqnzeikKGalyVnkdIaN1Q2UKrTa7cAx1EwpjjZKczx7KI1PcGjqVjkaW7KRqxLQFzzNqH+DxorNP8uqb9j/UPTn7lWHMuL6DQdJD3DkP3VazfOKmJpaXYciTLTyBH+48yLR3XDknF8G0Uy5PzOm0BznAAiRJCqPE/GQYHNpOBedtN47kqjYrGOdc3iwJO3YBQbudJ5ncJamy1BIYZdktfGVHPDfiJJc4wJP1Ks+V5RRpl1F9VgeYgsY0O25PfqkFbuFajaTAA4THVaMXw1TNR9bxXMbdx2sSZMcoiVN2gIuccGNEvbVJ6gsbf00wJjsq9kLqfiNFYaqc7HkeRjn6eqt2Dz5jvI1xcG2BO5VNxbA6pVc23nJA9zP7p6rGjouNzEhn8qmHTtsGjuXcgpOCx9LEAtY/UWgaiJi/IH82UHLcjp1aFIPLoiSJsTyBHMD7J1lOWmjSDNWoyZdAHPoNgNoQkyXRX8dkhImm4hwk8rxcWSmpmL2hzXAVP6R5bTtBBtKu76UHrPP7Kr5vhzTY8GS11/Ncg22PMCFElQ0zRl2YsoHXUJgSAYuP9sbpjS4wdpFTRLS4t0g3ECZJjfeyr2HLXteHuOqZFhBsBHbYLTSqPZ8MOZJOkn+ojf2STaKpHR8rzelWg0zbchWSi6RHZch4Tx2nFNLpY3RpvcE2+Xqur4OrG/NdGOV8mU1QlzLBuJ0Dfqo1bh55aIOxkg8z0n7q14iJ/PdLMZj42EgJSgu4Jst2X1S6kxzviLRqjrF/rKkJHwljjUpOB3Y8j2IBH1n5J4vUxy1RTOeSpmFZ8NJ6ApK7GdlPzqpFF3sPqFT3Y24jmubqZ1JIuCLbRr+VKMw4fp4moHVi5zREU5hs9TFz6LPBVgWydlPy+qHCZCzVTpMfBqGU0WXbSYDG4aP1UDPGt8Gpy8jo+RT+qbKr47J6WLBFSZYSAWkj/AOoyKtkOL8nE8VQAfp6R+i8y6mXOjRr3tMfXkugZ/wAL0sPhqhZqc8kQTEySAOSpeHOhzTFwbhcbuOzOhOzbmGEez493CSGEnQOXqO6l5TjiAG1XAsFo3B7lZVc0cGm4Lztz53Holud4unU06BpgeYCwlTyAux1RrajvBkN/TsjK3FrpievvZaxSW3CGHD1Ct8DOu5SIY0Dk0D91OruI5WSfKMXLQNrTKmVcXNpVp7GLW5rc4zIslmd1iGzAJFo23tM+6ZC/OyTcSN/kvgnUIII9fqplwUuSuvbFoWLhe3yS7D5oRZ/zTOk4G4O91i1Roeii1wvY/mytnCGcaiaNQ+Zvwnt0VZOHkDmey0B7mPBEteLgpxk4uxNWdPxNYib78kix2LLWnfaZ/Sy0YPPBVYAZD2gz37hQ8RXJ2jr3/IWkp3wQkWL+GmYTXrU5+JgcB/xMe/xfRdEXIuBMRpzCny1B7Y/8S63u0Lrq9DopXjrwzHMvcJeK3xRHd4/RxsqphqwdVYyLkx+dlYeNsVops7uMeoG/1Vd4HHjValU7M8re5PxFYZ3eXSVD42WPHOaxgBIA26XK3ZXpAhJOLsmqVm6qTyHAXadnAX9jPNL+Gc6frNOq3S9pg/IKdemdNBVovGIPlPolWWwA4cw4yPumjKgISnNaWh4qt22cO3Vaz/cSvB7j8C2qwtf8J/8AoXMeLcpFCsKg/wAtx+R5/uukVcdNgk/EGXNr0XN57g9xt+ywyJSWxcXRzs4ZukvAtBJMbdBPVK6mCIY15+FxMQmWMx2mh4JFw437dEso0nOsNvoudG5q0ybL1zITCnRbT33WOJAIn5WS1ANcjzYAQYG09eQ2THNszhoiwMEOVRbQW6tXcYbqJaBABRfYVFqyfNPL53SBIUTMccXkgXbFu8qDSYABCn4Ok0tkhK29gorr8FqO0de3dbBhHMu0+xTao5ja4MSHCPcbLbjmNLDFj6ck9x2QKFR4HmaWgcxdZPr6wSDMdRt0XmuYBK9qV9b4pNuLOvZw9+iQBQqmZbZ3MJjSxeuws7mAluOpaTuA7vH681G8YmCJDmm90AWvhu2NoER/mNmDO9j9CV2Rca4ZtWoutd7ORJjUF2Vel0PxZzZuUUb+KlR3h0GsEuc9waBuTAUvgzLzQwrA74jdw7p5nGDa/Q8/EwO0+rgJPrAWvKo8FnpHvzRPH+s5fnYSl7aI9XEDcFU/iNwp1mYjaTpd9irjmLRz8t9+qQ5xhBWaWEgtI2+4WORMqLHGXYiWg9QpeNAcwg9FSOEcwdTc7D1j5mGGk2ty9le2EEdVWOWqIpKmVasIDTYW37pPm+fig0gxq5DqrFxHl5FJ7qbNf+zb5HkVy4ZS55L3ktufLcmOl1hkuLo0jTFmIrGo5z3DcyeS2+FUOwDGppVy0aCGt9Cd5UTC1DEEbLFmhGGDH9RLltpUeQW50zssAzsbKRmt5j2WGU0Q6reDJ2mD/f6rDH1oEdf0UrhoecuNmNFz9pO11SQEzG0tLi0QOib4DDQwd+10pw/86qXf0h2/Up3m+K8GiTNzYJpdyX4K3mlQ/GOTp9p9FqzTGGGkW1D5hYDGtqM0xyhLapN2O3bskkUTm1Z/6lSqBFNltzskVGuRHyTjD6WiTc9+ZQ1QE+hhH1m+cmOQiUYnhyoxuuj5iN29u3X0TLJSR53G3fkFZcDWZUI0u9+RPbuqjFMluhNwiw+LTkRD2xGxEgjff12XYFz/AA+Fa3FU4gS4Gw39broC9DolSZz5XbQuzsO0Ne0SWODiOZEGYVSxeb+G8vw7nQTL6bhsVaeJ8z/w2HdWIkMLZHYuDfuqBmfEeHrNBaId6j9OajqpJS53HjVotmV5uzEtPJw3af1HZL8Xgi0kgkSVTMLnbWPBaQHA7z9IV8wmZMqtBBBJ3AOx+yxjNTW/JTjRWM8wTmgVxLnNEOA3LTz9t1P4dz4uAh2pse4hY8V543D0zpvUcIY3n6x0XMW4qrTfrmHOJJA+7Rss29Mti0rW53uniw4Sq9n2SsfL2nS7c9CqdkvGsCKogdWz+itNDiHD1RAqtE9TB+q0eRSVMnS0J6WMpaQdNvMSd/K2w9CSkeLZFXb47kNGxP8ASOpiD81aMPkNFwAZWJ5G7ZImQ2eV1swuV0qH9Uk3BcRM8z6+iy0tlWkIKuQva3VqEx8PP0HdJ61KqHaRRqT6ED5qy57iRZrdRETqpuDiO5bvHzWGExIqN8N8k2LXfO4P25KWlY02UqrhHapqeX82UnD1XOaWUxDeZ5eytFbh+m6NWsjeNRj2C24bh9t4e5rdgABZGlj1IRYWp4AiOh9Vnj6dTFEEtLWD5epP2VlblVNjSdTnc5LQ75QJUEVXgfy2PcZ3eNA9YMW9AjS0Fi/C8OhsXJ9tvcqPnHDj3N1MDdQ5aruHTaJTXF4Cq+78QGC1mNgf9nGSo4yajYuqPcf9Qef/AF2RQrKG9ha6HNIcDcHkVNbjDrHQDZPeJ8i0U/EY4va031EEgbfFzAsqu43kKmrKTLRQq+I6nSmxI1A2tNgujZJmFNh8EgN0xAtAC4zSrltVrpNtK6r4eHr0mVKguRAc06XE8xIIJnoiFrgmSH7sI0YijVY4kOcNjZW1UjhTGE1W0g0mmLsc6JAAdv3kEK7r0elpxbXk58nIr4ow/iYSu2Jmk4x3AkfUBcSpVaMwNB5xb6L6Ac0EEHY7r56zTLWU6j6RYJa5zbb+UkLn65bpl4XyjeaVOTYQZRhcQ6i8PpWM3HIjmISWu11EgsJ0ncH9FtxWM1MGnd1v3XFXdG5MzPMzVquqRLzAYCZ0iN/zqo1DClzvDafMficfqApGJw7abiQPMQAB0MfhUnAANIAuR9TCLAl4Xhylp3JMbzz6wouM4Wc1pIeDtuCPqrBhq4gdeV0xLZbHUfm4srSsm2c1pGoH6WyHSrLguGKlQBz6j/b+63YLAa6xgAFzomeQV3FFrQGiLCyIRsJSoplfhBwGplQl3LVFvcXCU1MDXo+YuIJmNJ3P6LopsDKS4w1GfENdPlA2+icoJCUmVKlnmLpzLtTf9zQR8xBCY0+NnD4qQPo6PoQpowtN7fIQ13MO2KTY/KGTNgext8lFtFbMlYnjNzh5aYb6un6AJVUzyvV8ocZPJgj63KhnK6jqmik0vPYK+5FkTMIwueQahAk2t2CauQOkIcu4WqPGqsWg9DqcfcyI9k1fwwGj+UQx4jqWm15a4nn0TPB5j4ri0CGg79fXonD6ROytRTRDkyh4io+mYq0wAZaS2TTcD1G7D3PVVPNcIGPlk6HXAO7b3aepH7LrNfLS4HVcQbLnXFGH8Gs9keWxG8bWN+0j2UtOJUXYle3zew/ROMqzZ7W+EYLJHlO0Te/IixB7JcaZcJv+BZU6BtEj8v7KWyzrP8NarXPqDd7QSTzmdJ+cA+66AqP/AAtwWmlUqTJdobP/ABBP/sPkrwvW6VViRyZPkC45/EbA+HjXkC1RrXj3Gk/VpPuuxqkfxPyo1KdKq0XY4tdH+l159iB/2U9ZDVjvwGJ1I5Fj50RG9h6yoVOn9HASNpmT6qxZo5tGm4bv5Hoe35yS7DYazGneNRHc/deWtkdRHzbEuL2tF+f7KdgacN3M7lQ8LQ1Pc68CwTNghJ+AGGGrXBPJOsTidNNxm8Rv1Nkiwbr7XW/Hu8rRb4p7m0bdE06RLGfDTR4k7aW3O/LryUrO8aW1aTwbElv3kqJw2JFT25fdR+K3xRkbhwP5+clf1F3LfiaQeyxO0gqvjNX03Bp8zfr7JlkWZipQY6RIABvN/dLs8wUk2HUHaPdVLi0SvDJvg4aqAXCHEWIMFRRw9QPxOc4ev7Kq18dodeecwt7c+LQAOf8Ab6KNSfKKplzfWo4dnlaGgCO+3NVrMM2NWzdp2S7E5t4h5x+i2YDDOmR6/hSlJvZDSotHDuFbTAm5hWSjVbyj+6pr8YZZTAhzu8QPXkrd4EAey2g/BEiRWpg7rmn8T8PpqU3xZzCJ7tP7FdHYZjmqP/Fir/Logi+txHsAD+oVZN0KHJVclcDSNgbwVJo4OATzGr5clAyRjtEgEgugj7qz5Hg3VazKYkNLgNr9z2aAuWrdI2bo6hwfhTTwdEHcsDj/AOVx8hA9k5XjWgCBsNl6vdjHTFI4m7dgoecYLxqFSlMa2EA9DFj7GCpiE2k1TEfMlcvdV0vB1B2kg8iDBHsnnwy4wYaSfYJ5/ETIhRxxqhvkrAvEcniA8fo7/wAiq/jsQ1tAtIlzrBeHkjplpfY7E7VkbK2nwxfckqXUPdYYYeVoHQfotujr7KGUbsDMhe5hUOvs0R7m6lZaBdxsAJJ6QlWJqSC7/USZ9TbfsjsItvC3+UTvJ2vb6KHxk2aY52sByTHhj/IA635fZaM6wrtB32utvoR9iNwFiSWOYZMQRzA7eqtONw+pt42XO+FMUaeKg8zp7m+wXTatGQDPPZVj3iKWzKdmWUCoDeHbH9lUcRgXNiZn0/IC6RjsMbgEN5h0/rP6JY17XNLX3I6j0Wco7lJlYyvAVHOB/CVY2gUmanOt+bd1lUxbGi3t7dVVc4zN1QgR5Ry39/7KdkPke8Lh1at4kbutPIDYTzXQ6kwfRU/g/CEaekE/t6K11CYIW+PaJEuT3CyAOqon8WXyaDTcgPPz0j7K+ZVRcaYc74iTPKOyoH8RyW4qm5zfIGx63vBTyfAIfIhZBTDGsBmd7W37roPBmVEVHVXTAEN7k8/lI91yw4V/ihtJ/wAcFkE3BXdeH8I+lh6TKkeIGjXH+qL/ALeyfSQ1Tt9gyukMUIQvVOYEIQgBLxblH+Jw7mgedvmZ/wAhy9xI91wGtWNWtBFtUDlaedp+a+mFx7+IfDHgYwYlgijWnVGzat5/7Xd66lw9Zi+6NsUuwpfSECDcLI0+3JYMrNHK8QsTjxBuLfZeabGrOsW2nR0D46hHy5qLiDDWg72/ISXF481q4M2mB6JnUdLgqkqGi+cMR4bRb4Rsfy6zzwyINvzqvMkZDR5YsBuPax5eijZ86T6b/n2Wn1M+5Vap8OoH9xeV1XK8Y2pQa4GTFwP7LlmaMkSIPa37/kK2fw9zQFnhnkJA5D7fVLE6dDmrRYs1Z5JiSBaBP6qkZhjNLiQCevy2nl6K/Y9stMfn4VTs0wuppkEGZBJERPUm5m8R0VZUxRZWMXiXOBnnttZYYGkHOv7duc/nVSKuEIkgib25/M+vJMsqwWott5j0G+w3+ywSNLLpw1hwymTsPyVGrYuoBO0/Cee6Zvp+Dh7xqIi3Mn7pThcMTUa0ldLVUjJeS4ZMJptneL/gS3ifIxXDZgta8OgiZibehTbAuAbY+XYeylVGS1dehShRndMVZbkVL+W51NhdT+EgRHSOyfLXQZDQLC3JbF044KKIbsEIQrECEIQAKJmmXsr0nUqglrhHcHkR3BupaEmk1TA4FnOWVMNXdSeJcCADsHAnyuHY/S/RJs+xXhMNOxqvjUIkMbvEzBcbcrcl3vinIxiaR0hvjta7wnHYEjY9j9F82Y/C1WVagxAc2o10P1bh29+VxcciF5c+n9OX8HTGWpGeSUwal+QKdYlxDmx3ukeVYosq6mjkZ9OadODat2m4HvPosMnJoi85ZiYY0mSNIv1PooebuE2B2/PX1WXDznup6fiI9B7CBtzUzGZU4Ancm5O+3Ow+ie7RGyZWqzZtF/t7LDI8V4GJabxzA6E9OSk4mnoMEHu5RMThnOEsNh1A2HMdPUrPgo6gKgqsBbsQfT1S6tgzEydU8gL8unSyWcA5o6p/KIm0g9Nl0LDYBgvu5dkI+orMX7Tm+Myx1MAuDdUG31AHS8J3wzlZJD3iw2vuVZ8VgA6zgPXt2UTM8S2iwNbvENH39kvSUXbHqvYWZ7iZcGAWafr/AGW/IKQc7WRskrGkuMDUSU7zDMW4KgLB1V5AYz/U8/YJRe+pg12JmNYatZlNjyzQQ98Dcf6fdWFjUvyLBllJviR4hu8i8uO9+iZruwwpan3MpMEIQtyQQhCABCEIAEIQgAVP/iBwOzH09TCKeJaPI/k6NmvjcdDuJ9QbghKUVJUxp0fLmYZJWwpLKzdDwbt5npB5g9rJllWWgNLnjzO3HQdPVd8z3h+higPFaNTZ0PHxMJ6Hp2NlyDjbhjE4QGGGpSd/+rBIHZzd2Hubd15mfBOPG6OiM0xbk9d7qr20jDW/CZ6WJkKfi8xr0W6vEJMm0n7ytHDWFdTBJgami3Mc7rY4Mr1XU3OAawfEY3MSL27Ll/osncO5k/GB2qmHBpEkyLk2AcOfYq3/AP8APN0ANaQSL9drwlnANLwy+jB0gzYWvck+0ALoVPDAgXI/O668ONTVmM5UznOR8N1sLiDUMhl4iY+X6+ivWFzBr/KDDgJib/JMRhvkq5n3B4rO8RlR7KkANLdt58zZuN7i91r6U8a9u4tSlyTM3pVnAGk6CN+4Sqpk9Z5OqOkkyoDMHjqbXRVpzTIiS4DSRaQTY9llhTmbjpDWQf6tWxvvIkjbZZN6numNKh9hcpbRbLQHPj4nGB/YKLlXDDX1ziarjVcYgn4Wxypg3jupeXcOv1asVV8XowCGj1My70sFYgF0Y8F05L/CXLwAC9QhdZmCEIQAIQhAAhCEACEIQAIQhAAhCEAI8y4Vw9WSG+G482WB9W7fKCleH/h5hWVhUGogC7SZk8nTuFcELJ4MbdtFa35IjcvYBDRp7jfr7rdRoaZvMrahWoJE2CEIVAeOaDY3CAF6hAAhCEACEIQAIQhAAhCEAf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4580" name="AutoShape 4" descr="data:image/jpeg;base64,/9j/4AAQSkZJRgABAQAAAQABAAD/2wCEAAkGBxQTEhUUExQWFRUXGBwXGBgYGBcYFxsUGBgXFhcYGBcYHCggGBolHBcXIjEhJSkrLi4uFx8zODMsNygtLiwBCgoKDg0OGxAQGywmICQwLCwvLCwsLCwsLCwsLCwsLCwsLCwsLCwsLCwsLCwsLCwsLCwsLCwsLCwsLCwsLDcsLP/AABEIAPsAyAMBIgACEQEDEQH/xAAcAAACAgMBAQAAAAAAAAAAAAAEBQMGAAIHAQj/xABFEAABAgQDBAgEBQEFBwUBAAABAhEAAwQhBRIxQVFhcQYTIoGRobHRMlLB8CNCYnLhFAcVM5LxFkNTY4KiwnOjstLiNP/EABkBAAMBAQEAAAAAAAAAAAAAAAECAwQABf/EACkRAAICAgICAgIBBAMAAAAAAAABAhEDIRIxBEEiURNhkTJxocEUI4H/2gAMAwEAAhEDEQA/AK3TywUJsHbbtiWVIYnMw3Bojp0dlHAPBXW6v96xlbLRRGUJNwPSPVITqwA7vaJ1AEWjFJvEXIpxsgkJSrQP3NBSJSAfhHg8boZrRPJkOoQjmMoGyKSWfyJ8IllUCD+QeAhhTUTaiGFHRurSM7yv0yixr2A0WDSyoPLTbhDSXgko/wC6R/lEN6Kh2wwRTNshHOTO0tCCVgcnbKl/5REn9wSXJ6iX/kEWD+njYyWgJzA2iur6PU9vwJfckCJB0XpjbqUji0PjIeJE08cnMHxK9L6I0wuZaTwaJP8AZun/AOFL/wAoh6EExr1MM5SYqorqujMh/wDCQ3BItAtR0akgf4YHJvaLSkF+EaVMsFMBTl9jUipTMBkD/djwEAzsIk/IAOQi3TqYnZANVSW1g/kkh+KKovDpfyJ8IGm4ej5QPD2h7WSLs0LpiIaM2c4IWClljVIJ5QJOlJuwHgIY1CWBhVt5xeMmQkgLEVjq1dlI7Juw1jIjxD4FtuPpGRog9EWFyP8ACTtYab3f6REFB+WsE095SWOgHjAktLEttHreOkykNhtMpxrpYRLLS7tHtNSnKN+2GeH03js5xnky6RrIo9GhzTUIBcwVRUoguoSNdzRGUvQ6RX+kdXMlBJQWDOzAvdi/jEnR7pB1ikoWkBSizjR+I2QR0hkZ5Xl3EN7RTcLmlKgdqT5iHxwjOBCc3GR2aRKiCuxCbJuUBad4JHuIIoJuYBQNiAR3/flBaw7ghwdkDDJRW0LkTYnw7pHLmHKUlC/lO0bcp0sLsYcVM5KEFZ+EXJszHa/eTCWu6OIV2kdlQuNl+BFxAlbhk8yFS1JMwEv2VsTYBlHaHynujX/1yI3NdliVWSwSAoEjUex0MI63pZLQrIlJWobiMoO7Nt7ooMqjmoZOVYbVJ+FtC+zXdFp6PUMtZ7SD3aDn3weEFtg5yekOKLFZ026ZYA7z4mwhlKMwfGRyA/mJ5aEpAAAA2RFNVGPLkXUUXhF+z0J4xvltEaVcYlCozXsqQ1AtCiaiHFQoCFy1DkIE2NEr1W4VeF9TKOusPq6Uk6awpmKLG2kNFlJCqaizEQvmoD22Q0nJDwrnryxoiyMkKMQV2Jg/SfSMiTEJbyph/SYyNcOjK+wnD0dhHED6AxJIpnWOUTYXI/Cl8Uj1hkmme40b+IWbLQ6N6ZLhm5QwpabxiKkkEAW4v7xVcXxmokTezMN/ykAi1jqLb7b4goOboo8ijtnSJJs0RT17IotB05m/nloWwdwSk/WHH+2FO5CgtDakjMl9t03YX2Qs8ORegrLF+xzW3QpLuSHtsa/fpFCrUpTNLKUNtw4vyP0g3E+lE4uaeWQj51Jcq2vl/KOY08IqczFJqlOtGYDaA1vQxbBimlbI5ZxfR2voVVZpCA75XT3OW8iItAjl/wDZziYJVlLggEbLgkHv9o6fKW4jM1xm0xu4pnqVb4kJiNcYYZToFGGUFPmAPMREZSU6MOQEYuobnAa1EmEllVBUTdUzfeNwq26MMsMIDqZmUBvDjEJWVSslE27A89LfzBUyUUhx/r/PGKtUFU9ChJKydgSGGtytezgn3iDFMOEuSBLK1zQHJ7QU+8D2i0MOrYG/osdZMJA2aONvCAAh0gboq3RXpYtc40tS5JJEtZ+LMASUK32FjFvmBj979Ylkg4OmVhJNaBZsokOxhVU7Q0OlLI4wvrQCbBo6D2NJWVqpmEAtCuakbYfVEjY0CqkcI1J+zLJXoR4gPwpn7T6RkH4tJAkzd+U+keRpxytEnCgrDEH+mlH9P1MN6ccNSPKBMKI/ppI/QD3v/MH0yu0BCZHstCOgxaGA++HpFV6UdHp04AyUBd3PaCS5AdgeT6xepKElniVMnIS0SU3F2hpRUlRxr+6p8tuskzE3v2bMDvFoX1ZzBkm5Op5/fhHd1qA3fxqY4707rfxpzMyWRpfstd+MaMGb8kqozZcXFXYx6H0UvtzZ5UKeWySl3EyZdydHSG00i3YxjFNVSFCSUskMQpOUDg+h7jCLoPi0tMkyFgKlnUqtYuSSDziLpfi1CqnTIpyEATHLJOgSo5gdFByAb7YErlKjRBKMUV/ohiZp5yyljlNkuzhSbj690dMoOnkpgJiVpOjhlD6GOIYTUfiPo5v32i0TcwAJQsJOispynkRBzYFKVmaM6WjslL0np12TNQTuJynwU0Mkzwb6xwunnDf9IPpa1cu6FqHBJI9LGMzwtdMop/Z2GYrhEPdCroxiRnSU5y60kgne1wfAiGU+cE66RmcXeyqdommT7B4BrlAy1nbb105RGZ1+ELsXrRLlLWdg0fXgI6KuSGoV9FukEmWoSusJmLKmCQN6lOo7LPC/F+lMqZMEySuYFpYgEM6TqO8QR0KqJIp1TVyO2lznABISsqUGcjla94zGa9H9NLSJATNyZXUBmSHZwQ723HgY2aTGirEPSWQiXVS56JiTmWmYSm3xZTa9iLx06dlUHBBBuG3bGvHIMWH4SUrSHQGB2s/n3x0HoPVCZSoHypA12Xv5RPy18VL6JYO2Ogi0A9U5grEZ2QBKbqWcqBsfaTwAvES06tGJJo03YDOktshdWKtzguvn8Yr9dVnQRrhbIzdAmL1Lypg07J9I9hbXq7Ez9p9I9jbjgkjLKWyx4eXp5P7R/MMab0hdhSXkSuCB6wfJtEsnZfH0PcPToYZlOYEmFGHzngbpZjwkSghPamLDgfUtsiNXpFasrvTXpRkJlylXSWX4As7HhHPqTB6itWerS7tmW/ZDh++LDJpFSZRmTEjPUKCUkgP1YBKlJttKgLfLHU+huGJlUyUMAtQ6xTa9slQ8mEaYyWJVHv7JTxOS5Sf6o5ZjeCGlmiXfJMSFJ5pACx4AeMIOkNQlSioADM1mAawdgNBHYf7SMHEynH5Sg9lQ2OGI5HTwjh9bQrCym5I1iuJqTtvZHImtLpmlKm8di6B1fWU+T5FacFX9XjlFNIZBPFj3xeugM/LMKX+Ieabj/wAvCO8iPKP9ieN0y+1eEyFg55KCeQHmIUTOhtOXy50Hgq3gYtVM5GYtuiNUm7x53KS6ZqpMT9H8K/piplqWFNqAwZ9PGDqtZLP4RLOSw1hbNqLxOUmx4w1RvNmGKf0orDMWJLMCcoVzZz6xYsUr0ykZlFnskakncBtirYFhaptR1kw5WukKu3NtdYtgW7YJ60izjot1qEIUkhGVkgajeo8TbuTA390CmShJDodwSLgjW43xfpM/KpKHAIS+wuANu7Xyhbjy2lnNYN2SADy8bxonGl2LGb6ONdK57LzA2U5Y7oj6KdIjTzX/ACKNwPCPekoK1ZUh7hKRxLAARN/soJACprqIYlI0Jt2bfesU+Dhxl7JW+VovOFzlTJ6lpWVy027R0Kk5mSGYEOAbnbDyrWBfwjm/RPG+pnFM/spWXf8AKFHeNzteL9ic8Hlr9e+PPzQ4z/RpxytCLFJ/aiv1EzbD6ulAhyYTVKYrjEyfQrrvgX+0+kZE1cn8OZ+0+kZG2PRlZYsOtIlf+mn0ggK04+sC0CnkSR+hMHSmEZsnZrgtBdLUZRfd/MUuvrOsK50zVXglIslPg0OseqWQEJ+JfZ4hO0/TviuYgpISNMovc9kcSfzHhAgbsEKTkw7Hq1S6eUgoKUKCVSlJ7Sc+mqvhOwjS8dG6JVMxU5SJiChSZEvsuFJcOCQ2+2u6KdTCYjDSmolumZ2pfzJBPZKvlcuQOUMOi/SIplrqZpGaZllITwllWZRPFRI/6Yb/AEY5O06Lh0nQFylJOhsfENFVrcFlpCiAATck6km9zDXFcUSqXmP2YHxWoSRaJbsalFUc2TSgT1oMozQsPkCikkhmykDXSLJT4MmXMSpKJtOR+RawsuoEXKfh2G8K6XGxIqnCQrOyXFlDZYuLF7hw7C+9nL6SyV1WVYMohgQoJAKgCWBRpssXjRNza0RxqF7L50cqDMdKyAuW2dNvzCx5FvpG9dibOA2rP7RSqerMqZ1wJZ+0Btln4hxI1HEcYHr8XzB0lxsjLKLdFlFK2WKdiT2eBZlQkAqdgLk7GFzFdpJyl6k92p4CBq/HJcvsEiat3yAvLSRftEWWfKAsTbpHPIkg+TUoUVT5wNrSwdP2JG0tcnfDPCq8f1IdgMpe2hZ9NpvFDGIqmL6yYpyPhSNAdwHtDKXWdUy1qAKtAdTFnicZEeaaOsTKlClKL3CeyRty6txuTFcxLEFBPVrVZnD6s1tecLD0lGU2+EDLezGx5kwlxjEAt2OtuW2GdyE5JEWHnNVyrgBJK7jYkWPiYdVdQM4CxYMVEuz2lsk/pcPxWrdFe6O1QC5swMciQlj8xPYHIlyf0yzvhrXhky0kksTmJN/xNpO/OAYOVU/8CwfIExzCs0vMkXBLtsY3ibotiilS+qUXKPhfUp3cW9IMnKzIcFlTAFDhMTZQPNj4xVzO6paZqdAe0PVPqO4QuJOcOL/8HnLjK0XjE1AXaw2bordRVuTDXE6vMkFJ1DwiVtjscRckjSqX+Gv9p9IyNKwfhr/afSMjXDozWWShtIlEfIn0iXr9v3zgSiWeplj9CfSBaybs2AFR4gbO8+kYp7kepghyaibCQqbM7CTMWs9lA+Ub9ydvN4tOH9B0pUJ1WrrCkdmX+QHeR+aCegK5cqSqasjrCohROxiwHIARH0q6TgSisGx+H3hlrofNlb+K1FFY6T1UyfUJpZau0qx3JADknkIQ41XJmTUSqdOWVKAloTtKrBSjxJ+7wDIxJSVzJj/iLDPuSfdhDfoNRJM4zV/kuH+Yv6RfjwW/RktyaOhVlHJlygSkqUkC5JIcDUDTbC3FUoVLCnKSQ5vtNy0ZjuKjJr97YU4hiIVTgAuyW+++My3RVuih4uppnYOhcHiLiDsUIXMTNAtNQFd4AB8ssLK6ckMBrtMF4fNz0qDYmUsp/wClRt6p8I3NUkzHdtj2gmn4XJGQ2Js4L7eEBUhXlISCXKrC93sfp3xKF9gK3fWx9Ydf2a1A/rky7dpJSeagqYPNERUb0acWVxXJGmCYeqY/XJWiUxUSLAspByEjYRn3PYQyxXC5CpfVUspHWqyIl2SGebMUoue7XYwjrFYhOXJlzAghraWG3nFOqcDlSpsmfLzJ7aDlcZA6kAsN2toLxU9MRZtNtFZndAa2ZMUoJlU4LW7KmADMNRq502wuxz+y2bJkzKmbUdYpABPJwNGYC7twjtpWSsjRgPEv7ecK+kMszqGoT+YypiW/UAfqmNCil0Qbb2z5zpMRIABvlLd8a1OJEu8LlqyzVbs/q/8AEXHDuhSwmXNmLSyhm6vLn7QexL5WBOu0pI4ws+ENs6EJTdISqqjTpQhPxAmZNDaqUAyD+1JA4FSt5ix0FSmbJVd8wtvDaA8rRXOkeDKkHNm61K3OZr5rFQUxLQDhdbkmZX7JLd/+sCcI5Y8kD5Ym0y2yKvPLUgllpOYc37XmCe+AMVRmT1g0VZfAjRUDzgoKzDU+CuXHhwiE1akODdCtnCJxhTtDc1JDPBavMjKdU+n8aROsRXKef1Ux9nqk/YixyEvd3DWMdOPF2DsGrFdhf7T6Rka4grsq/afSMikeiZYaM/hS/wBifSFmJTQkneSlPc5JgynU0qX+xPpCvFU5gTtDEdxY+RB7oy8U57PTwSaeg0YwKZUwruFpGXgsa+MVDEMcKz2i7aJ2Dc/l4Qy6TLzSEk66eGvnFdk0bs/gNT7RowwjVvsn5bf5KXs3oJilKO0m8XDCpoQGUoJ33L+CQYr8qjyhy0tO06nx9omkJlq/MojisjyTpHZakNhwNf1FlraqSQwmf+0T5rVCOqzKfIoEcgPSAqkS0n4iRuLqj2XOlEahP+ZMJGPFaKPHBunX8gFRTLSSSLb4K6NqfrZT/Glx+5L/AP5jyomIFhNBgRKyhQWghxtSx8RGjco0zFPGoy0PaapdDbxEvQCsy4lKX/zEjxOT0UYS0de5YsH3afxEuFzuqrEK2BQV4Mr/AMTHKNWS/R9OqT1i1XsnKO8do+qe8Qh6QoelLG6Cod4USPQRa9CYTdKv/wCdfL1gOK7OctUHJUc2YAkKSH53INztfyjyTK7BQofFme4btu47naPcHnZqeUrehPpEdRiUpLmZMQgC/aWlPqYNIKej5VxeSUzlJ2uzcQAPUR1KTi56pMlMqapUtOVRSjMEEABrjLmbspewuYqWPLknEZ02WtJQgqmIZlBSioKSBqDdX/aYteHdIZculSAXUQSonUqJJUebkws8ayVfo5ZnhuisYp0hcrlrlrSXdIUoFiDw3pcd8KJ8pGqQBxbft4GIsbrc814DE3s8v5b1h4wUP6RJZZZNyLNKqU5ZZX8E0Mf0zASkkbnIhdXSSFFCtQbHfb2galm55C5bOUqzDkosfNoNlr6yUUq/xJWu8pax7rQtUyN8XYsmXHFOnLaId4DVvLKHun/4/wAQlqQxfx++P0jfDKjq5gOx78j9g90GceUS0Zbsd1imQrikx5EGLzPiA+3EeQsFoV9lqlt1Ev8AYn0hXVMzbPt4byUPJl/sT6QBNp7jiYx38jfFuNNFWxmqCmSHO940RPCBZOZW4D1MTS6MBRVMOn00jZMvrSwDJGg3xq5RqvRb8U5S5e30L1LWsuQVHYAzDlB8skfElY8PpByUAHKmzan6CCUIAGj+Z8YlLKvo04vEl3y2D0tQhQIzPbQ6+cJ6qckKuluIbzG2G1RTS1lmKFbDpCmqklyhYZQ0UND7Q2Ljdg8vnxUXRFNrAzJAJ0FmjJOHKUd54WA8NYhpJZzkfmBb3MWqTLypA228STlHqTwEPknw6M3j4Xnty9FdmYQ2q/AP5vAtRmQUk9pnvcWI27tvjF0nUiWY+Jis4tKCVEQMWVzew+Z4ixK0XGd/a9WlATLRIQLJfKtSrDX4wH7tsCz+l1fUJInVGVBF2TLlW/czjuisYDgxnP2mSnUjXui/0/ROTLSCSH4jMpt7bPKOy54Y3R5yxyn0Vugm/kE6SOHWkjuD3MGHAyv80pXAy0t3EF4jxTDacEnLMVwACX9TCeZhxcAITIRsCS8w+evvCKalu6FeB/Ywquj6wgkiUlOr9Yw5jMLQjVTTdhSofpWlXkDFpoujKAlK5oKASyReZOWf0i7dwhjN6NlQ+GXKA2FpkzvcsDyeO/5MYjR8Z0c+Xhs0X6tXPX0gRaVAae/eIteI4IZRJQtSSDqLAcyg28IWTa5+zUJBOyakMofuAsoco0RyKW0JKMo9ielnGWoG/uIb9YUzesSxs5Gwg2YwPMpRlULHRSW2ja3tGsmTMCdHTDMk6YTiaUkgp+FQdJ+9xtCxK9PCCEGykbu0O/4h9YDJufGDFDx6GXX5kF9Wb78o9gSQqxHD6R7A6Ci/SZ7S5Y/Sn0ETVsolJy65YSmeQlH7R6CGFNXuQDsjBki07RqxyRUakuyfmUX5C0HU04ApG9Td0D9IUhM9TaMSnvD/AFgGXV3BGxYI5F408OUUaYeQoTZYqZHxKOhJhhKlkj5R5mFmHTQu7MhPmYa0k5xmO3SMWS0z28ElKOgeop3G/u+sJJ04BQSosQ4BO1O7mItU0gJ7RAEVjHqYFOYFx9YfC7dMl5qqHKPr0C0+UzyRtAv3NDiqnMQf+a3cJf8ArCHBj+IPvRzDOfNHUlZ/4ij4hQEaMkPkkYcGSsTl/dm1fiZUJZNrHw2QpxNb5Vbw/wBI2qyFKQNwjTEVacIeEFFozeRlc+Vv6G/QmcDMSknskqWrkkAAHxjp0nE5Rk9ZYJJIue0piz/eyOLYROyTC25Q8U/xD+kxQmWhL2C1eCh/EZ/J8dzlyM+LJxVD/Fa+lW7TMiv1aeIhKvGpMglbifN/Kw7A2B31LbIr1aO0YHp0ZpgSPsxSPjxS2xZTbZ0LorOXMUZi3mTVCzaJQdQn5Qdp2s2gi2Sa8AlFnQHVs8LfbRR6DED1gkSlZOrylShbMouVFR3JSlVuMC4djZM6ep7KIbkxjHkwym2y0ZKKLVi8lJ3DNdKuO4+0UDGJY7WgILEfUQ/FaV060vdIC0/9Jv4gxV8Sqs2SZ8wyq5izxbxYNMnmkn0ByVMMr6/DwVt8fpEX9UsWzFojm6kbRpGBYN/Ebjtj0aRlaRtTk5gSdS3cQ0aTPij1MwZgw2xrO1gnIIlfQx5GS9keQrORaVrGVL7B7e0DyJt4EqZxYDd7CI5Uxom4aOUmEdIEBeUg3byH+sVwEpUPvlDeqm6bdnp7QqrFOrlDwTSoo2mrLXh05PVlCdU68YNRVZGfYwA4mKvR1ZQkq2k27v8AWDaWpM1YJDJSCW+sZZ4dtns4PMXGMV30H4vVHIW+aFhrsuxwRpEddUOlV9rwDMVYXiuPGlGjH5Odym2mMJE6WnMpLu1huMTntUXEEH/uD+RhIk9lXG0OMNOaQtJ+VXkDHZI1s7xpudwf0wVf+IPvdEVSp3ieYBYk6jZqdIjmIJSWGUAcyYr7M8vYFTLZSTxY8jb6wdJUU9yh7QpC9kHJmOCd4fvH+kGREnryxMS4KkJC5h/LpzMR1MvNM4WPiHjFKyygN5JPIaQrXx4hXdhuEzSmTUTdqmQDz+Lyhdhs74hteGeIDq6eVL2l1q5qvCWSWJhYU7f2F60WDD57EDRwRCJZZK07i4glE26YCqFds8YMY0wNnigTlP3ujVCWPD6Rp1lmeN+svrrFBD1ErtcBGkwvG5m7ojUY4ARJ2cvpGR6g6cvpGQGcgucu5jUGNagdqNUrg+gEqy4HOF+S5O8+UGJVcc4gWGJPP1jikejWUoEpBNgfWGuHHL1j7A3mYRbTyhh/WOiwudYWcbLYcnF2yNS/iiJRsY1Wbc4xMNRJsx/h8YZ4RNACxwV6QppbqEF4Wv8AEIO20LNWiuGVSTMpZoIfbp3RNUzQEHlA2FUxUsp3G8SYpLCFZdjx2uVCbpsDlyNp7o2lK08I9Qp4hNvGGJsZSatLdrM7AWa7WGuljGUiOtmpTol3I3JF/NoASdYZoeRLJP8AiLFhtCYWWlrsMTfGanPMJ2CwhWFXJjyaq0apTBiklSA3sJkLc8oini78Y3k2vEc4274KR1kUbKGkRp1jZR0ggNlJjAIwxiYBwTKj2PKc6xkBgQVUjtfe4QOReGa5Qd/vZA9RJF2jkw0ClyC25/CBlzCdYPQcoPK/KFsFD1SNkCyuUe0h2GPJBsrlGkoRwCWbKLx4uwvrEiZhb03xuJAF1lzujgpHtInKkbSryAiGQWmd8STqnYLCIqeWSQYD6GvaS9FgweU1RM3HK/e//wBfOM6TYZcFJcqGZ+/Ro9w+hVOnKyrKAAASN/2YdTqFctJCh1oFwsFyOadT3b4zSlxmmjT8WnAo1MgjUNGqpZUWSHeG2Ius2BF9zcm5x4uYmnDJDzTqdcvAcYvy/kyOKTqzJdMJAzLYzNibEDnxhXUTypRJuTBKaGZMdSiAHuSdseTcNKWu4IcEFwW1gqr32Bg0pId1HujadN+Uho2NLluoFoKFMggMkQzaFFmc742Wm0GzKRG7LyMCzWYJTfi0dZxFLQ8aEQdKltcgji1ojmIB0N45HA8bJjDmjyGOCKURkZTC/cfQxkKwD6YAwtshfVqALPBtZNZIbUB4RKXmL6mJwRQJq1/lHf7QPVJAaMSlXzD1jDRrNyR3xToLt9IjokuVDeDBCUshtpiGXLVLN/GJpoCu0NdogewJUv2G4LhpmDMMoDsColtgZgHJcjxhxOwwpB7cosCSAdgOU/l38YB6JYXOmKJlKZiNQ4N307hFvT0SWx6yp1ASQlIDgOdSSxL6iM2SdS7NOOdR0jns2XLWeywL6GwPIn0MTy5LEAB1bEi58tI6hQ4NTy0BIby1giZhEtjly33Nr3Qj8ldULT7rZS6JSaeU69dTxO4ekI6yvmzlFyUh/hBIGjtr2jzi29JcHIRmA3FuHCKlUEhOdkzG2pcKA4jbD4mnslK+gWQnKrMSWSff01gillSw6utS+9Qc98L509ahplSPCJJVASAVqSAdhJD+UWa+2KtG+IViQBLQrMMxUpTMCdwG4QZMqZaES8yj8PwhtSSTyvA1QZQSEhKSf03898Cpw9ZGY9lOwqgcVr0dbCpuLS2YItxgQ14/KlohVT3YBzDjCZVOlfVrU8zQHRGb5cx27HbWGdRWgLYqmJUQ6rDzg3DZQAHzK27QIzEUKzMUkRJToUFXH20c3asHTIJ9R21bECzb+cAJlvpEhlEudYb4dga5jE9kQbUVsAvp6ArLAmD04IkarhuaQSwwgOeuEU3Lo5gyaBCQSCSQD4xkeLnWPI+kZD7AjWqXpf7aBJKGBIS5MFVMpSrC2nsIjVTHVJuC1vWCloaLSZFJWbh0htWiGonOGBfjG39Kd5vDLB8Czl1m27SA2o7Y/NtUIUTjopyPvSGGHUi5pEuWCX1Ozvi+U+H0yBdKPAPDfDqqmRZASnuH0iEvIfpDKP2wvo90eRJkhKiXa7Fr84Y1VAhQGRXN/eEWLYgcroU4bQawqo+kRQGJJfefSMbhOT5FecVof1OEAXz7dMsCqpVDR7cxAQ6WEslXZG938zDGnxcK0W/PWDxkuxdCyfXLAKS+6KBictSJqspIBOYB9hv6vHSa6pQSwD7LXit4hh2dzlNjYse/ZGjFJRJytlURPUm7NvGw90ToHWAhsoHxEnsgb+EFrw0pN0L4XtBsnDps1OTIEI2u7qa47hui7khQSgq6eXZElaz89r8knZ3iJqmfKmfEop4KGX+PCLDQ4YmWGYEwDilGFghtnnviPKLl7DbSK5Mm04I7arHUJLc4JrqCSZSpuZIOoUFDtE7MsKaqSc5T9/esa/0yAz3O4BzF+HTsXl+jaTis4BgQobM6cx7jEgxNagQsDeCAzXYvE0qlWrSUrvdvBoNpOj0xZdbJG4WgtwQE2a9HqAq7R0F4sM2oyi0SIpRLSEpgCpQW4xnk+crG6RDUVUKaie8S1CFQvmG8aIRomSoOvI+keR5I28j6RkMwIYpKnFtA5PAX0Op2QJOLGw03fesDTMSm3Ga2mg0blEMzEJjnteQ9o5dHBqFFO+JVVi06A+BhSa+Z83kPaMFfMt2vIe0GjhiZ8w6v5xJT1an1PdCoYjM+byHtHtPXzAr4vIe0CkNbLBLxFXCBps3MXFnhbU4jMf4v+1PtEaMQmE/F5J9oHFLoUdoGjqtBcrE+rbLfuisqxCZ83kPaNDWr+byHtAcU+xraLcvpItyUpAjyV0mmvcAxU1V0z5vIe0aCtX83pA/HE5Nl2R0hB1T5RvNxokdm0Un+umW7XkPaN04lMGivJPtC/iiFSZaE16319YKFcFC8VAYnN+c+A9ow4tOv29OCfaA8aDY4qcOK1OCw384Ow+lly9Eud5Z4ricYnW7fkn2jP74nfP5J9o5ptVZxeKesAjZc4a37opKMXnfP5J9o2OMTvnOu5PtC/iBZap9UBwhLUVhJsYVnFJvzeSfaB5mITPm8h7RWMEhW2Mpk5W54FyE7IEmV0x/i8h7REurX8xilAGMpYBOhsRvGkZC9FQptfIRkcckf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4582" name="AutoShape 6" descr="data:image/jpeg;base64,/9j/4AAQSkZJRgABAQAAAQABAAD/2wCEAAkGBxQTEhUUExQWFRUXGBwXGBgYGBcYFxsUGBgXFhcYGBcYHCggGBolHBcXIjEhJSkrLi4uFx8zODMsNygtLiwBCgoKDg0OGxAQGywmICQwLCwvLCwsLCwsLCwsLCwsLCwsLCwsLCwsLCwsLCwsLCwsLCwsLCwsLCwsLCwsLDcsLP/AABEIAPsAyAMBIgACEQEDEQH/xAAcAAACAgMBAQAAAAAAAAAAAAAEBQMGAAIHAQj/xABFEAABAgQDBAgEBQEFBwUBAAABAhEAAwQhBRIxQVFhcQYTIoGRobHRMlLB8CNCYnLhFAcVM5LxFkNTY4KiwnOjstLiNP/EABkBAAMBAQEAAAAAAAAAAAAAAAECAwQABf/EACkRAAICAgICAgIBBAMAAAAAAAABAhEDIRIxBEEiURNhkTJxocEUI4H/2gAMAwEAAhEDEQA/AK3TywUJsHbbtiWVIYnMw3Bojp0dlHAPBXW6v96xlbLRRGUJNwPSPVITqwA7vaJ1AEWjFJvEXIpxsgkJSrQP3NBSJSAfhHg8boZrRPJkOoQjmMoGyKSWfyJ8IllUCD+QeAhhTUTaiGFHRurSM7yv0yixr2A0WDSyoPLTbhDSXgko/wC6R/lEN6Kh2wwRTNshHOTO0tCCVgcnbKl/5REn9wSXJ6iX/kEWD+njYyWgJzA2iur6PU9vwJfckCJB0XpjbqUji0PjIeJE08cnMHxK9L6I0wuZaTwaJP8AZun/AOFL/wAoh6EExr1MM5SYqorqujMh/wDCQ3BItAtR0akgf4YHJvaLSkF+EaVMsFMBTl9jUipTMBkD/djwEAzsIk/IAOQi3TqYnZANVSW1g/kkh+KKovDpfyJ8IGm4ej5QPD2h7WSLs0LpiIaM2c4IWClljVIJ5QJOlJuwHgIY1CWBhVt5xeMmQkgLEVjq1dlI7Juw1jIjxD4FtuPpGRog9EWFyP8ACTtYab3f6REFB+WsE095SWOgHjAktLEttHreOkykNhtMpxrpYRLLS7tHtNSnKN+2GeH03js5xnky6RrIo9GhzTUIBcwVRUoguoSNdzRGUvQ6RX+kdXMlBJQWDOzAvdi/jEnR7pB1ikoWkBSizjR+I2QR0hkZ5Xl3EN7RTcLmlKgdqT5iHxwjOBCc3GR2aRKiCuxCbJuUBad4JHuIIoJuYBQNiAR3/flBaw7ghwdkDDJRW0LkTYnw7pHLmHKUlC/lO0bcp0sLsYcVM5KEFZ+EXJszHa/eTCWu6OIV2kdlQuNl+BFxAlbhk8yFS1JMwEv2VsTYBlHaHynujX/1yI3NdliVWSwSAoEjUex0MI63pZLQrIlJWobiMoO7Nt7ooMqjmoZOVYbVJ+FtC+zXdFp6PUMtZ7SD3aDn3weEFtg5yekOKLFZ026ZYA7z4mwhlKMwfGRyA/mJ5aEpAAAA2RFNVGPLkXUUXhF+z0J4xvltEaVcYlCozXsqQ1AtCiaiHFQoCFy1DkIE2NEr1W4VeF9TKOusPq6Uk6awpmKLG2kNFlJCqaizEQvmoD22Q0nJDwrnryxoiyMkKMQV2Jg/SfSMiTEJbyph/SYyNcOjK+wnD0dhHED6AxJIpnWOUTYXI/Cl8Uj1hkmme40b+IWbLQ6N6ZLhm5QwpabxiKkkEAW4v7xVcXxmokTezMN/ykAi1jqLb7b4goOboo8ijtnSJJs0RT17IotB05m/nloWwdwSk/WHH+2FO5CgtDakjMl9t03YX2Qs8ORegrLF+xzW3QpLuSHtsa/fpFCrUpTNLKUNtw4vyP0g3E+lE4uaeWQj51Jcq2vl/KOY08IqczFJqlOtGYDaA1vQxbBimlbI5ZxfR2voVVZpCA75XT3OW8iItAjl/wDZziYJVlLggEbLgkHv9o6fKW4jM1xm0xu4pnqVb4kJiNcYYZToFGGUFPmAPMREZSU6MOQEYuobnAa1EmEllVBUTdUzfeNwq26MMsMIDqZmUBvDjEJWVSslE27A89LfzBUyUUhx/r/PGKtUFU9ChJKydgSGGtytezgn3iDFMOEuSBLK1zQHJ7QU+8D2i0MOrYG/osdZMJA2aONvCAAh0gboq3RXpYtc40tS5JJEtZ+LMASUK32FjFvmBj979Ylkg4OmVhJNaBZsokOxhVU7Q0OlLI4wvrQCbBo6D2NJWVqpmEAtCuakbYfVEjY0CqkcI1J+zLJXoR4gPwpn7T6RkH4tJAkzd+U+keRpxytEnCgrDEH+mlH9P1MN6ccNSPKBMKI/ppI/QD3v/MH0yu0BCZHstCOgxaGA++HpFV6UdHp04AyUBd3PaCS5AdgeT6xepKElniVMnIS0SU3F2hpRUlRxr+6p8tuskzE3v2bMDvFoX1ZzBkm5Op5/fhHd1qA3fxqY4707rfxpzMyWRpfstd+MaMGb8kqozZcXFXYx6H0UvtzZ5UKeWySl3EyZdydHSG00i3YxjFNVSFCSUskMQpOUDg+h7jCLoPi0tMkyFgKlnUqtYuSSDziLpfi1CqnTIpyEATHLJOgSo5gdFByAb7YErlKjRBKMUV/ohiZp5yyljlNkuzhSbj690dMoOnkpgJiVpOjhlD6GOIYTUfiPo5v32i0TcwAJQsJOispynkRBzYFKVmaM6WjslL0np12TNQTuJynwU0Mkzwb6xwunnDf9IPpa1cu6FqHBJI9LGMzwtdMop/Z2GYrhEPdCroxiRnSU5y60kgne1wfAiGU+cE66RmcXeyqdommT7B4BrlAy1nbb105RGZ1+ELsXrRLlLWdg0fXgI6KuSGoV9FukEmWoSusJmLKmCQN6lOo7LPC/F+lMqZMEySuYFpYgEM6TqO8QR0KqJIp1TVyO2lznABISsqUGcjla94zGa9H9NLSJATNyZXUBmSHZwQ723HgY2aTGirEPSWQiXVS56JiTmWmYSm3xZTa9iLx06dlUHBBBuG3bGvHIMWH4SUrSHQGB2s/n3x0HoPVCZSoHypA12Xv5RPy18VL6JYO2Ogi0A9U5grEZ2QBKbqWcqBsfaTwAvES06tGJJo03YDOktshdWKtzguvn8Yr9dVnQRrhbIzdAmL1Lypg07J9I9hbXq7Ez9p9I9jbjgkjLKWyx4eXp5P7R/MMab0hdhSXkSuCB6wfJtEsnZfH0PcPToYZlOYEmFGHzngbpZjwkSghPamLDgfUtsiNXpFasrvTXpRkJlylXSWX4As7HhHPqTB6itWerS7tmW/ZDh++LDJpFSZRmTEjPUKCUkgP1YBKlJttKgLfLHU+huGJlUyUMAtQ6xTa9slQ8mEaYyWJVHv7JTxOS5Sf6o5ZjeCGlmiXfJMSFJ5pACx4AeMIOkNQlSioADM1mAawdgNBHYf7SMHEynH5Sg9lQ2OGI5HTwjh9bQrCym5I1iuJqTtvZHImtLpmlKm8di6B1fWU+T5FacFX9XjlFNIZBPFj3xeugM/LMKX+Ieabj/wAvCO8iPKP9ieN0y+1eEyFg55KCeQHmIUTOhtOXy50Hgq3gYtVM5GYtuiNUm7x53KS6ZqpMT9H8K/piplqWFNqAwZ9PGDqtZLP4RLOSw1hbNqLxOUmx4w1RvNmGKf0orDMWJLMCcoVzZz6xYsUr0ykZlFnskakncBtirYFhaptR1kw5WukKu3NtdYtgW7YJ60izjot1qEIUkhGVkgajeo8TbuTA390CmShJDodwSLgjW43xfpM/KpKHAIS+wuANu7Xyhbjy2lnNYN2SADy8bxonGl2LGb6ONdK57LzA2U5Y7oj6KdIjTzX/ACKNwPCPekoK1ZUh7hKRxLAARN/soJACprqIYlI0Jt2bfesU+Dhxl7JW+VovOFzlTJ6lpWVy027R0Kk5mSGYEOAbnbDyrWBfwjm/RPG+pnFM/spWXf8AKFHeNzteL9ic8Hlr9e+PPzQ4z/RpxytCLFJ/aiv1EzbD6ulAhyYTVKYrjEyfQrrvgX+0+kZE1cn8OZ+0+kZG2PRlZYsOtIlf+mn0ggK04+sC0CnkSR+hMHSmEZsnZrgtBdLUZRfd/MUuvrOsK50zVXglIslPg0OseqWQEJ+JfZ4hO0/TviuYgpISNMovc9kcSfzHhAgbsEKTkw7Hq1S6eUgoKUKCVSlJ7Sc+mqvhOwjS8dG6JVMxU5SJiChSZEvsuFJcOCQ2+2u6KdTCYjDSmolumZ2pfzJBPZKvlcuQOUMOi/SIplrqZpGaZllITwllWZRPFRI/6Yb/AEY5O06Lh0nQFylJOhsfENFVrcFlpCiAATck6km9zDXFcUSqXmP2YHxWoSRaJbsalFUc2TSgT1oMozQsPkCikkhmykDXSLJT4MmXMSpKJtOR+RawsuoEXKfh2G8K6XGxIqnCQrOyXFlDZYuLF7hw7C+9nL6SyV1WVYMohgQoJAKgCWBRpssXjRNza0RxqF7L50cqDMdKyAuW2dNvzCx5FvpG9dibOA2rP7RSqerMqZ1wJZ+0Btln4hxI1HEcYHr8XzB0lxsjLKLdFlFK2WKdiT2eBZlQkAqdgLk7GFzFdpJyl6k92p4CBq/HJcvsEiat3yAvLSRftEWWfKAsTbpHPIkg+TUoUVT5wNrSwdP2JG0tcnfDPCq8f1IdgMpe2hZ9NpvFDGIqmL6yYpyPhSNAdwHtDKXWdUy1qAKtAdTFnicZEeaaOsTKlClKL3CeyRty6txuTFcxLEFBPVrVZnD6s1tecLD0lGU2+EDLezGx5kwlxjEAt2OtuW2GdyE5JEWHnNVyrgBJK7jYkWPiYdVdQM4CxYMVEuz2lsk/pcPxWrdFe6O1QC5swMciQlj8xPYHIlyf0yzvhrXhky0kksTmJN/xNpO/OAYOVU/8CwfIExzCs0vMkXBLtsY3ibotiilS+qUXKPhfUp3cW9IMnKzIcFlTAFDhMTZQPNj4xVzO6paZqdAe0PVPqO4QuJOcOL/8HnLjK0XjE1AXaw2bordRVuTDXE6vMkFJ1DwiVtjscRckjSqX+Gv9p9IyNKwfhr/afSMjXDozWWShtIlEfIn0iXr9v3zgSiWeplj9CfSBaybs2AFR4gbO8+kYp7kepghyaibCQqbM7CTMWs9lA+Ub9ydvN4tOH9B0pUJ1WrrCkdmX+QHeR+aCegK5cqSqasjrCohROxiwHIARH0q6TgSisGx+H3hlrofNlb+K1FFY6T1UyfUJpZau0qx3JADknkIQ41XJmTUSqdOWVKAloTtKrBSjxJ+7wDIxJSVzJj/iLDPuSfdhDfoNRJM4zV/kuH+Yv6RfjwW/RktyaOhVlHJlygSkqUkC5JIcDUDTbC3FUoVLCnKSQ5vtNy0ZjuKjJr97YU4hiIVTgAuyW+++My3RVuih4uppnYOhcHiLiDsUIXMTNAtNQFd4AB8ssLK6ckMBrtMF4fNz0qDYmUsp/wClRt6p8I3NUkzHdtj2gmn4XJGQ2Js4L7eEBUhXlISCXKrC93sfp3xKF9gK3fWx9Ydf2a1A/rky7dpJSeagqYPNERUb0acWVxXJGmCYeqY/XJWiUxUSLAspByEjYRn3PYQyxXC5CpfVUspHWqyIl2SGebMUoue7XYwjrFYhOXJlzAghraWG3nFOqcDlSpsmfLzJ7aDlcZA6kAsN2toLxU9MRZtNtFZndAa2ZMUoJlU4LW7KmADMNRq502wuxz+y2bJkzKmbUdYpABPJwNGYC7twjtpWSsjRgPEv7ecK+kMszqGoT+YypiW/UAfqmNCil0Qbb2z5zpMRIABvlLd8a1OJEu8LlqyzVbs/q/8AEXHDuhSwmXNmLSyhm6vLn7QexL5WBOu0pI4ws+ENs6EJTdISqqjTpQhPxAmZNDaqUAyD+1JA4FSt5ix0FSmbJVd8wtvDaA8rRXOkeDKkHNm61K3OZr5rFQUxLQDhdbkmZX7JLd/+sCcI5Y8kD5Ym0y2yKvPLUgllpOYc37XmCe+AMVRmT1g0VZfAjRUDzgoKzDU+CuXHhwiE1akODdCtnCJxhTtDc1JDPBavMjKdU+n8aROsRXKef1Ux9nqk/YixyEvd3DWMdOPF2DsGrFdhf7T6Rka4grsq/afSMikeiZYaM/hS/wBifSFmJTQkneSlPc5JgynU0qX+xPpCvFU5gTtDEdxY+RB7oy8U57PTwSaeg0YwKZUwruFpGXgsa+MVDEMcKz2i7aJ2Dc/l4Qy6TLzSEk66eGvnFdk0bs/gNT7RowwjVvsn5bf5KXs3oJilKO0m8XDCpoQGUoJ33L+CQYr8qjyhy0tO06nx9omkJlq/MojisjyTpHZakNhwNf1FlraqSQwmf+0T5rVCOqzKfIoEcgPSAqkS0n4iRuLqj2XOlEahP+ZMJGPFaKPHBunX8gFRTLSSSLb4K6NqfrZT/Glx+5L/AP5jyomIFhNBgRKyhQWghxtSx8RGjco0zFPGoy0PaapdDbxEvQCsy4lKX/zEjxOT0UYS0de5YsH3afxEuFzuqrEK2BQV4Mr/AMTHKNWS/R9OqT1i1XsnKO8do+qe8Qh6QoelLG6Cod4USPQRa9CYTdKv/wCdfL1gOK7OctUHJUc2YAkKSH53INztfyjyTK7BQofFme4btu47naPcHnZqeUrehPpEdRiUpLmZMQgC/aWlPqYNIKej5VxeSUzlJ2uzcQAPUR1KTi56pMlMqapUtOVRSjMEEABrjLmbspewuYqWPLknEZ02WtJQgqmIZlBSioKSBqDdX/aYteHdIZculSAXUQSonUqJJUebkws8ayVfo5ZnhuisYp0hcrlrlrSXdIUoFiDw3pcd8KJ8pGqQBxbft4GIsbrc814DE3s8v5b1h4wUP6RJZZZNyLNKqU5ZZX8E0Mf0zASkkbnIhdXSSFFCtQbHfb2galm55C5bOUqzDkosfNoNlr6yUUq/xJWu8pax7rQtUyN8XYsmXHFOnLaId4DVvLKHun/4/wAQlqQxfx++P0jfDKjq5gOx78j9g90GceUS0Zbsd1imQrikx5EGLzPiA+3EeQsFoV9lqlt1Ev8AYn0hXVMzbPt4byUPJl/sT6QBNp7jiYx38jfFuNNFWxmqCmSHO940RPCBZOZW4D1MTS6MBRVMOn00jZMvrSwDJGg3xq5RqvRb8U5S5e30L1LWsuQVHYAzDlB8skfElY8PpByUAHKmzan6CCUIAGj+Z8YlLKvo04vEl3y2D0tQhQIzPbQ6+cJ6qckKuluIbzG2G1RTS1lmKFbDpCmqklyhYZQ0UND7Q2Ljdg8vnxUXRFNrAzJAJ0FmjJOHKUd54WA8NYhpJZzkfmBb3MWqTLypA228STlHqTwEPknw6M3j4Xnty9FdmYQ2q/AP5vAtRmQUk9pnvcWI27tvjF0nUiWY+Jis4tKCVEQMWVzew+Z4ixK0XGd/a9WlATLRIQLJfKtSrDX4wH7tsCz+l1fUJInVGVBF2TLlW/czjuisYDgxnP2mSnUjXui/0/ROTLSCSH4jMpt7bPKOy54Y3R5yxyn0Vugm/kE6SOHWkjuD3MGHAyv80pXAy0t3EF4jxTDacEnLMVwACX9TCeZhxcAITIRsCS8w+evvCKalu6FeB/Ywquj6wgkiUlOr9Yw5jMLQjVTTdhSofpWlXkDFpoujKAlK5oKASyReZOWf0i7dwhjN6NlQ+GXKA2FpkzvcsDyeO/5MYjR8Z0c+Xhs0X6tXPX0gRaVAae/eIteI4IZRJQtSSDqLAcyg28IWTa5+zUJBOyakMofuAsoco0RyKW0JKMo9ielnGWoG/uIb9YUzesSxs5Gwg2YwPMpRlULHRSW2ja3tGsmTMCdHTDMk6YTiaUkgp+FQdJ+9xtCxK9PCCEGykbu0O/4h9YDJufGDFDx6GXX5kF9Wb78o9gSQqxHD6R7A6Ci/SZ7S5Y/Sn0ETVsolJy65YSmeQlH7R6CGFNXuQDsjBki07RqxyRUakuyfmUX5C0HU04ApG9Td0D9IUhM9TaMSnvD/AFgGXV3BGxYI5F408OUUaYeQoTZYqZHxKOhJhhKlkj5R5mFmHTQu7MhPmYa0k5xmO3SMWS0z28ElKOgeop3G/u+sJJ04BQSosQ4BO1O7mItU0gJ7RAEVjHqYFOYFx9YfC7dMl5qqHKPr0C0+UzyRtAv3NDiqnMQf+a3cJf8ArCHBj+IPvRzDOfNHUlZ/4ij4hQEaMkPkkYcGSsTl/dm1fiZUJZNrHw2QpxNb5Vbw/wBI2qyFKQNwjTEVacIeEFFozeRlc+Vv6G/QmcDMSknskqWrkkAAHxjp0nE5Rk9ZYJJIue0piz/eyOLYROyTC25Q8U/xD+kxQmWhL2C1eCh/EZ/J8dzlyM+LJxVD/Fa+lW7TMiv1aeIhKvGpMglbifN/Kw7A2B31LbIr1aO0YHp0ZpgSPsxSPjxS2xZTbZ0LorOXMUZi3mTVCzaJQdQn5Qdp2s2gi2Sa8AlFnQHVs8LfbRR6DED1gkSlZOrylShbMouVFR3JSlVuMC4djZM6ep7KIbkxjHkwym2y0ZKKLVi8lJ3DNdKuO4+0UDGJY7WgILEfUQ/FaV060vdIC0/9Jv4gxV8Sqs2SZ8wyq5izxbxYNMnmkn0ByVMMr6/DwVt8fpEX9UsWzFojm6kbRpGBYN/Ebjtj0aRlaRtTk5gSdS3cQ0aTPij1MwZgw2xrO1gnIIlfQx5GS9keQrORaVrGVL7B7e0DyJt4EqZxYDd7CI5Uxom4aOUmEdIEBeUg3byH+sVwEpUPvlDeqm6bdnp7QqrFOrlDwTSoo2mrLXh05PVlCdU68YNRVZGfYwA4mKvR1ZQkq2k27v8AWDaWpM1YJDJSCW+sZZ4dtns4PMXGMV30H4vVHIW+aFhrsuxwRpEddUOlV9rwDMVYXiuPGlGjH5Odym2mMJE6WnMpLu1huMTntUXEEH/uD+RhIk9lXG0OMNOaQtJ+VXkDHZI1s7xpudwf0wVf+IPvdEVSp3ieYBYk6jZqdIjmIJSWGUAcyYr7M8vYFTLZSTxY8jb6wdJUU9yh7QpC9kHJmOCd4fvH+kGREnryxMS4KkJC5h/LpzMR1MvNM4WPiHjFKyygN5JPIaQrXx4hXdhuEzSmTUTdqmQDz+Lyhdhs74hteGeIDq6eVL2l1q5qvCWSWJhYU7f2F60WDD57EDRwRCJZZK07i4glE26YCqFds8YMY0wNnigTlP3ujVCWPD6Rp1lmeN+svrrFBD1ErtcBGkwvG5m7ojUY4ARJ2cvpGR6g6cvpGQGcgucu5jUGNagdqNUrg+gEqy4HOF+S5O8+UGJVcc4gWGJPP1jikejWUoEpBNgfWGuHHL1j7A3mYRbTyhh/WOiwudYWcbLYcnF2yNS/iiJRsY1Wbc4xMNRJsx/h8YZ4RNACxwV6QppbqEF4Wv8AEIO20LNWiuGVSTMpZoIfbp3RNUzQEHlA2FUxUsp3G8SYpLCFZdjx2uVCbpsDlyNp7o2lK08I9Qp4hNvGGJsZSatLdrM7AWa7WGuljGUiOtmpTol3I3JF/NoASdYZoeRLJP8AiLFhtCYWWlrsMTfGanPMJ2CwhWFXJjyaq0apTBiklSA3sJkLc8oini78Y3k2vEc4274KR1kUbKGkRp1jZR0ggNlJjAIwxiYBwTKj2PKc6xkBgQVUjtfe4QOReGa5Qd/vZA9RJF2jkw0ClyC25/CBlzCdYPQcoPK/KFsFD1SNkCyuUe0h2GPJBsrlGkoRwCWbKLx4uwvrEiZhb03xuJAF1lzujgpHtInKkbSryAiGQWmd8STqnYLCIqeWSQYD6GvaS9FgweU1RM3HK/e//wBfOM6TYZcFJcqGZ+/Ro9w+hVOnKyrKAAASN/2YdTqFctJCh1oFwsFyOadT3b4zSlxmmjT8WnAo1MgjUNGqpZUWSHeG2Ius2BF9zcm5x4uYmnDJDzTqdcvAcYvy/kyOKTqzJdMJAzLYzNibEDnxhXUTypRJuTBKaGZMdSiAHuSdseTcNKWu4IcEFwW1gqr32Bg0pId1HujadN+Uho2NLluoFoKFMggMkQzaFFmc742Wm0GzKRG7LyMCzWYJTfi0dZxFLQ8aEQdKltcgji1ojmIB0N45HA8bJjDmjyGOCKURkZTC/cfQxkKwD6YAwtshfVqALPBtZNZIbUB4RKXmL6mJwRQJq1/lHf7QPVJAaMSlXzD1jDRrNyR3xToLt9IjokuVDeDBCUshtpiGXLVLN/GJpoCu0NdogewJUv2G4LhpmDMMoDsColtgZgHJcjxhxOwwpB7cosCSAdgOU/l38YB6JYXOmKJlKZiNQ4N307hFvT0SWx6yp1ASQlIDgOdSSxL6iM2SdS7NOOdR0jns2XLWeywL6GwPIn0MTy5LEAB1bEi58tI6hQ4NTy0BIby1giZhEtjly33Nr3Qj8ldULT7rZS6JSaeU69dTxO4ekI6yvmzlFyUh/hBIGjtr2jzi29JcHIRmA3FuHCKlUEhOdkzG2pcKA4jbD4mnslK+gWQnKrMSWSff01gillSw6utS+9Qc98L509ahplSPCJJVASAVqSAdhJD+UWa+2KtG+IViQBLQrMMxUpTMCdwG4QZMqZaES8yj8PwhtSSTyvA1QZQSEhKSf03898Cpw9ZGY9lOwqgcVr0dbCpuLS2YItxgQ14/KlohVT3YBzDjCZVOlfVrU8zQHRGb5cx27HbWGdRWgLYqmJUQ6rDzg3DZQAHzK27QIzEUKzMUkRJToUFXH20c3asHTIJ9R21bECzb+cAJlvpEhlEudYb4dga5jE9kQbUVsAvp6ArLAmD04IkarhuaQSwwgOeuEU3Lo5gyaBCQSCSQD4xkeLnWPI+kZD7AjWqXpf7aBJKGBIS5MFVMpSrC2nsIjVTHVJuC1vWCloaLSZFJWbh0htWiGonOGBfjG39Kd5vDLB8Czl1m27SA2o7Y/NtUIUTjopyPvSGGHUi5pEuWCX1Ozvi+U+H0yBdKPAPDfDqqmRZASnuH0iEvIfpDKP2wvo90eRJkhKiXa7Fr84Y1VAhQGRXN/eEWLYgcroU4bQawqo+kRQGJJfefSMbhOT5FecVof1OEAXz7dMsCqpVDR7cxAQ6WEslXZG938zDGnxcK0W/PWDxkuxdCyfXLAKS+6KBictSJqspIBOYB9hv6vHSa6pQSwD7LXit4hh2dzlNjYse/ZGjFJRJytlURPUm7NvGw90ToHWAhsoHxEnsgb+EFrw0pN0L4XtBsnDps1OTIEI2u7qa47hui7khQSgq6eXZElaz89r8knZ3iJqmfKmfEop4KGX+PCLDQ4YmWGYEwDilGFghtnnviPKLl7DbSK5Mm04I7arHUJLc4JrqCSZSpuZIOoUFDtE7MsKaqSc5T9/esa/0yAz3O4BzF+HTsXl+jaTis4BgQobM6cx7jEgxNagQsDeCAzXYvE0qlWrSUrvdvBoNpOj0xZdbJG4WgtwQE2a9HqAq7R0F4sM2oyi0SIpRLSEpgCpQW4xnk+crG6RDUVUKaie8S1CFQvmG8aIRomSoOvI+keR5I28j6RkMwIYpKnFtA5PAX0Op2QJOLGw03fesDTMSm3Ga2mg0blEMzEJjnteQ9o5dHBqFFO+JVVi06A+BhSa+Z83kPaMFfMt2vIe0GjhiZ8w6v5xJT1an1PdCoYjM+byHtHtPXzAr4vIe0CkNbLBLxFXCBps3MXFnhbU4jMf4v+1PtEaMQmE/F5J9oHFLoUdoGjqtBcrE+rbLfuisqxCZ83kPaNDWr+byHtAcU+xraLcvpItyUpAjyV0mmvcAxU1V0z5vIe0aCtX83pA/HE5Nl2R0hB1T5RvNxokdm0Un+umW7XkPaN04lMGivJPtC/iiFSZaE16319YKFcFC8VAYnN+c+A9ow4tOv29OCfaA8aDY4qcOK1OCw384Ow+lly9Eud5Z4ricYnW7fkn2jP74nfP5J9o5ptVZxeKesAjZc4a37opKMXnfP5J9o2OMTvnOu5PtC/iBZap9UBwhLUVhJsYVnFJvzeSfaB5mITPm8h7RWMEhW2Mpk5W54FyE7IEmV0x/i8h7REurX8xilAGMpYBOhsRvGkZC9FQptfIRkcckf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4584" name="AutoShape 8" descr="data:image/jpeg;base64,/9j/4AAQSkZJRgABAQAAAQABAAD/2wCEAAkGBxQTEhUUExQWFRUXGBwXGBgYGBcYFxsUGBgXFhcYGBcYHCggGBolHBcXIjEhJSkrLi4uFx8zODMsNygtLiwBCgoKDg0OGxAQGywmICQwLCwvLCwsLCwsLCwsLCwsLCwsLCwsLCwsLCwsLCwsLCwsLCwsLCwsLCwsLCwsLDcsLP/AABEIAPsAyAMBIgACEQEDEQH/xAAcAAACAgMBAQAAAAAAAAAAAAAEBQMGAAIHAQj/xABFEAABAgQDBAgEBQEFBwUBAAABAhEAAwQhBRIxQVFhcQYTIoGRobHRMlLB8CNCYnLhFAcVM5LxFkNTY4KiwnOjstLiNP/EABkBAAMBAQEAAAAAAAAAAAAAAAECAwQABf/EACkRAAICAgICAgIBBAMAAAAAAAABAhEDIRIxBEEiURNhkTJxocEUI4H/2gAMAwEAAhEDEQA/AK3TywUJsHbbtiWVIYnMw3Bojp0dlHAPBXW6v96xlbLRRGUJNwPSPVITqwA7vaJ1AEWjFJvEXIpxsgkJSrQP3NBSJSAfhHg8boZrRPJkOoQjmMoGyKSWfyJ8IllUCD+QeAhhTUTaiGFHRurSM7yv0yixr2A0WDSyoPLTbhDSXgko/wC6R/lEN6Kh2wwRTNshHOTO0tCCVgcnbKl/5REn9wSXJ6iX/kEWD+njYyWgJzA2iur6PU9vwJfckCJB0XpjbqUji0PjIeJE08cnMHxK9L6I0wuZaTwaJP8AZun/AOFL/wAoh6EExr1MM5SYqorqujMh/wDCQ3BItAtR0akgf4YHJvaLSkF+EaVMsFMBTl9jUipTMBkD/djwEAzsIk/IAOQi3TqYnZANVSW1g/kkh+KKovDpfyJ8IGm4ej5QPD2h7WSLs0LpiIaM2c4IWClljVIJ5QJOlJuwHgIY1CWBhVt5xeMmQkgLEVjq1dlI7Juw1jIjxD4FtuPpGRog9EWFyP8ACTtYab3f6REFB+WsE095SWOgHjAktLEttHreOkykNhtMpxrpYRLLS7tHtNSnKN+2GeH03js5xnky6RrIo9GhzTUIBcwVRUoguoSNdzRGUvQ6RX+kdXMlBJQWDOzAvdi/jEnR7pB1ikoWkBSizjR+I2QR0hkZ5Xl3EN7RTcLmlKgdqT5iHxwjOBCc3GR2aRKiCuxCbJuUBad4JHuIIoJuYBQNiAR3/flBaw7ghwdkDDJRW0LkTYnw7pHLmHKUlC/lO0bcp0sLsYcVM5KEFZ+EXJszHa/eTCWu6OIV2kdlQuNl+BFxAlbhk8yFS1JMwEv2VsTYBlHaHynujX/1yI3NdliVWSwSAoEjUex0MI63pZLQrIlJWobiMoO7Nt7ooMqjmoZOVYbVJ+FtC+zXdFp6PUMtZ7SD3aDn3weEFtg5yekOKLFZ026ZYA7z4mwhlKMwfGRyA/mJ5aEpAAAA2RFNVGPLkXUUXhF+z0J4xvltEaVcYlCozXsqQ1AtCiaiHFQoCFy1DkIE2NEr1W4VeF9TKOusPq6Uk6awpmKLG2kNFlJCqaizEQvmoD22Q0nJDwrnryxoiyMkKMQV2Jg/SfSMiTEJbyph/SYyNcOjK+wnD0dhHED6AxJIpnWOUTYXI/Cl8Uj1hkmme40b+IWbLQ6N6ZLhm5QwpabxiKkkEAW4v7xVcXxmokTezMN/ykAi1jqLb7b4goOboo8ijtnSJJs0RT17IotB05m/nloWwdwSk/WHH+2FO5CgtDakjMl9t03YX2Qs8ORegrLF+xzW3QpLuSHtsa/fpFCrUpTNLKUNtw4vyP0g3E+lE4uaeWQj51Jcq2vl/KOY08IqczFJqlOtGYDaA1vQxbBimlbI5ZxfR2voVVZpCA75XT3OW8iItAjl/wDZziYJVlLggEbLgkHv9o6fKW4jM1xm0xu4pnqVb4kJiNcYYZToFGGUFPmAPMREZSU6MOQEYuobnAa1EmEllVBUTdUzfeNwq26MMsMIDqZmUBvDjEJWVSslE27A89LfzBUyUUhx/r/PGKtUFU9ChJKydgSGGtytezgn3iDFMOEuSBLK1zQHJ7QU+8D2i0MOrYG/osdZMJA2aONvCAAh0gboq3RXpYtc40tS5JJEtZ+LMASUK32FjFvmBj979Ylkg4OmVhJNaBZsokOxhVU7Q0OlLI4wvrQCbBo6D2NJWVqpmEAtCuakbYfVEjY0CqkcI1J+zLJXoR4gPwpn7T6RkH4tJAkzd+U+keRpxytEnCgrDEH+mlH9P1MN6ccNSPKBMKI/ppI/QD3v/MH0yu0BCZHstCOgxaGA++HpFV6UdHp04AyUBd3PaCS5AdgeT6xepKElniVMnIS0SU3F2hpRUlRxr+6p8tuskzE3v2bMDvFoX1ZzBkm5Op5/fhHd1qA3fxqY4707rfxpzMyWRpfstd+MaMGb8kqozZcXFXYx6H0UvtzZ5UKeWySl3EyZdydHSG00i3YxjFNVSFCSUskMQpOUDg+h7jCLoPi0tMkyFgKlnUqtYuSSDziLpfi1CqnTIpyEATHLJOgSo5gdFByAb7YErlKjRBKMUV/ohiZp5yyljlNkuzhSbj690dMoOnkpgJiVpOjhlD6GOIYTUfiPo5v32i0TcwAJQsJOispynkRBzYFKVmaM6WjslL0np12TNQTuJynwU0Mkzwb6xwunnDf9IPpa1cu6FqHBJI9LGMzwtdMop/Z2GYrhEPdCroxiRnSU5y60kgne1wfAiGU+cE66RmcXeyqdommT7B4BrlAy1nbb105RGZ1+ELsXrRLlLWdg0fXgI6KuSGoV9FukEmWoSusJmLKmCQN6lOo7LPC/F+lMqZMEySuYFpYgEM6TqO8QR0KqJIp1TVyO2lznABISsqUGcjla94zGa9H9NLSJATNyZXUBmSHZwQ723HgY2aTGirEPSWQiXVS56JiTmWmYSm3xZTa9iLx06dlUHBBBuG3bGvHIMWH4SUrSHQGB2s/n3x0HoPVCZSoHypA12Xv5RPy18VL6JYO2Ogi0A9U5grEZ2QBKbqWcqBsfaTwAvES06tGJJo03YDOktshdWKtzguvn8Yr9dVnQRrhbIzdAmL1Lypg07J9I9hbXq7Ez9p9I9jbjgkjLKWyx4eXp5P7R/MMab0hdhSXkSuCB6wfJtEsnZfH0PcPToYZlOYEmFGHzngbpZjwkSghPamLDgfUtsiNXpFasrvTXpRkJlylXSWX4As7HhHPqTB6itWerS7tmW/ZDh++LDJpFSZRmTEjPUKCUkgP1YBKlJttKgLfLHU+huGJlUyUMAtQ6xTa9slQ8mEaYyWJVHv7JTxOS5Sf6o5ZjeCGlmiXfJMSFJ5pACx4AeMIOkNQlSioADM1mAawdgNBHYf7SMHEynH5Sg9lQ2OGI5HTwjh9bQrCym5I1iuJqTtvZHImtLpmlKm8di6B1fWU+T5FacFX9XjlFNIZBPFj3xeugM/LMKX+Ieabj/wAvCO8iPKP9ieN0y+1eEyFg55KCeQHmIUTOhtOXy50Hgq3gYtVM5GYtuiNUm7x53KS6ZqpMT9H8K/piplqWFNqAwZ9PGDqtZLP4RLOSw1hbNqLxOUmx4w1RvNmGKf0orDMWJLMCcoVzZz6xYsUr0ykZlFnskakncBtirYFhaptR1kw5WukKu3NtdYtgW7YJ60izjot1qEIUkhGVkgajeo8TbuTA390CmShJDodwSLgjW43xfpM/KpKHAIS+wuANu7Xyhbjy2lnNYN2SADy8bxonGl2LGb6ONdK57LzA2U5Y7oj6KdIjTzX/ACKNwPCPekoK1ZUh7hKRxLAARN/soJACprqIYlI0Jt2bfesU+Dhxl7JW+VovOFzlTJ6lpWVy027R0Kk5mSGYEOAbnbDyrWBfwjm/RPG+pnFM/spWXf8AKFHeNzteL9ic8Hlr9e+PPzQ4z/RpxytCLFJ/aiv1EzbD6ulAhyYTVKYrjEyfQrrvgX+0+kZE1cn8OZ+0+kZG2PRlZYsOtIlf+mn0ggK04+sC0CnkSR+hMHSmEZsnZrgtBdLUZRfd/MUuvrOsK50zVXglIslPg0OseqWQEJ+JfZ4hO0/TviuYgpISNMovc9kcSfzHhAgbsEKTkw7Hq1S6eUgoKUKCVSlJ7Sc+mqvhOwjS8dG6JVMxU5SJiChSZEvsuFJcOCQ2+2u6KdTCYjDSmolumZ2pfzJBPZKvlcuQOUMOi/SIplrqZpGaZllITwllWZRPFRI/6Yb/AEY5O06Lh0nQFylJOhsfENFVrcFlpCiAATck6km9zDXFcUSqXmP2YHxWoSRaJbsalFUc2TSgT1oMozQsPkCikkhmykDXSLJT4MmXMSpKJtOR+RawsuoEXKfh2G8K6XGxIqnCQrOyXFlDZYuLF7hw7C+9nL6SyV1WVYMohgQoJAKgCWBRpssXjRNza0RxqF7L50cqDMdKyAuW2dNvzCx5FvpG9dibOA2rP7RSqerMqZ1wJZ+0Btln4hxI1HEcYHr8XzB0lxsjLKLdFlFK2WKdiT2eBZlQkAqdgLk7GFzFdpJyl6k92p4CBq/HJcvsEiat3yAvLSRftEWWfKAsTbpHPIkg+TUoUVT5wNrSwdP2JG0tcnfDPCq8f1IdgMpe2hZ9NpvFDGIqmL6yYpyPhSNAdwHtDKXWdUy1qAKtAdTFnicZEeaaOsTKlClKL3CeyRty6txuTFcxLEFBPVrVZnD6s1tecLD0lGU2+EDLezGx5kwlxjEAt2OtuW2GdyE5JEWHnNVyrgBJK7jYkWPiYdVdQM4CxYMVEuz2lsk/pcPxWrdFe6O1QC5swMciQlj8xPYHIlyf0yzvhrXhky0kksTmJN/xNpO/OAYOVU/8CwfIExzCs0vMkXBLtsY3ibotiilS+qUXKPhfUp3cW9IMnKzIcFlTAFDhMTZQPNj4xVzO6paZqdAe0PVPqO4QuJOcOL/8HnLjK0XjE1AXaw2bordRVuTDXE6vMkFJ1DwiVtjscRckjSqX+Gv9p9IyNKwfhr/afSMjXDozWWShtIlEfIn0iXr9v3zgSiWeplj9CfSBaybs2AFR4gbO8+kYp7kepghyaibCQqbM7CTMWs9lA+Ub9ydvN4tOH9B0pUJ1WrrCkdmX+QHeR+aCegK5cqSqasjrCohROxiwHIARH0q6TgSisGx+H3hlrofNlb+K1FFY6T1UyfUJpZau0qx3JADknkIQ41XJmTUSqdOWVKAloTtKrBSjxJ+7wDIxJSVzJj/iLDPuSfdhDfoNRJM4zV/kuH+Yv6RfjwW/RktyaOhVlHJlygSkqUkC5JIcDUDTbC3FUoVLCnKSQ5vtNy0ZjuKjJr97YU4hiIVTgAuyW+++My3RVuih4uppnYOhcHiLiDsUIXMTNAtNQFd4AB8ssLK6ckMBrtMF4fNz0qDYmUsp/wClRt6p8I3NUkzHdtj2gmn4XJGQ2Js4L7eEBUhXlISCXKrC93sfp3xKF9gK3fWx9Ydf2a1A/rky7dpJSeagqYPNERUb0acWVxXJGmCYeqY/XJWiUxUSLAspByEjYRn3PYQyxXC5CpfVUspHWqyIl2SGebMUoue7XYwjrFYhOXJlzAghraWG3nFOqcDlSpsmfLzJ7aDlcZA6kAsN2toLxU9MRZtNtFZndAa2ZMUoJlU4LW7KmADMNRq502wuxz+y2bJkzKmbUdYpABPJwNGYC7twjtpWSsjRgPEv7ecK+kMszqGoT+YypiW/UAfqmNCil0Qbb2z5zpMRIABvlLd8a1OJEu8LlqyzVbs/q/8AEXHDuhSwmXNmLSyhm6vLn7QexL5WBOu0pI4ws+ENs6EJTdISqqjTpQhPxAmZNDaqUAyD+1JA4FSt5ix0FSmbJVd8wtvDaA8rRXOkeDKkHNm61K3OZr5rFQUxLQDhdbkmZX7JLd/+sCcI5Y8kD5Ym0y2yKvPLUgllpOYc37XmCe+AMVRmT1g0VZfAjRUDzgoKzDU+CuXHhwiE1akODdCtnCJxhTtDc1JDPBavMjKdU+n8aROsRXKef1Ux9nqk/YixyEvd3DWMdOPF2DsGrFdhf7T6Rka4grsq/afSMikeiZYaM/hS/wBifSFmJTQkneSlPc5JgynU0qX+xPpCvFU5gTtDEdxY+RB7oy8U57PTwSaeg0YwKZUwruFpGXgsa+MVDEMcKz2i7aJ2Dc/l4Qy6TLzSEk66eGvnFdk0bs/gNT7RowwjVvsn5bf5KXs3oJilKO0m8XDCpoQGUoJ33L+CQYr8qjyhy0tO06nx9omkJlq/MojisjyTpHZakNhwNf1FlraqSQwmf+0T5rVCOqzKfIoEcgPSAqkS0n4iRuLqj2XOlEahP+ZMJGPFaKPHBunX8gFRTLSSSLb4K6NqfrZT/Glx+5L/AP5jyomIFhNBgRKyhQWghxtSx8RGjco0zFPGoy0PaapdDbxEvQCsy4lKX/zEjxOT0UYS0de5YsH3afxEuFzuqrEK2BQV4Mr/AMTHKNWS/R9OqT1i1XsnKO8do+qe8Qh6QoelLG6Cod4USPQRa9CYTdKv/wCdfL1gOK7OctUHJUc2YAkKSH53INztfyjyTK7BQofFme4btu47naPcHnZqeUrehPpEdRiUpLmZMQgC/aWlPqYNIKej5VxeSUzlJ2uzcQAPUR1KTi56pMlMqapUtOVRSjMEEABrjLmbspewuYqWPLknEZ02WtJQgqmIZlBSioKSBqDdX/aYteHdIZculSAXUQSonUqJJUebkws8ayVfo5ZnhuisYp0hcrlrlrSXdIUoFiDw3pcd8KJ8pGqQBxbft4GIsbrc814DE3s8v5b1h4wUP6RJZZZNyLNKqU5ZZX8E0Mf0zASkkbnIhdXSSFFCtQbHfb2galm55C5bOUqzDkosfNoNlr6yUUq/xJWu8pax7rQtUyN8XYsmXHFOnLaId4DVvLKHun/4/wAQlqQxfx++P0jfDKjq5gOx78j9g90GceUS0Zbsd1imQrikx5EGLzPiA+3EeQsFoV9lqlt1Ev8AYn0hXVMzbPt4byUPJl/sT6QBNp7jiYx38jfFuNNFWxmqCmSHO940RPCBZOZW4D1MTS6MBRVMOn00jZMvrSwDJGg3xq5RqvRb8U5S5e30L1LWsuQVHYAzDlB8skfElY8PpByUAHKmzan6CCUIAGj+Z8YlLKvo04vEl3y2D0tQhQIzPbQ6+cJ6qckKuluIbzG2G1RTS1lmKFbDpCmqklyhYZQ0UND7Q2Ljdg8vnxUXRFNrAzJAJ0FmjJOHKUd54WA8NYhpJZzkfmBb3MWqTLypA228STlHqTwEPknw6M3j4Xnty9FdmYQ2q/AP5vAtRmQUk9pnvcWI27tvjF0nUiWY+Jis4tKCVEQMWVzew+Z4ixK0XGd/a9WlATLRIQLJfKtSrDX4wH7tsCz+l1fUJInVGVBF2TLlW/czjuisYDgxnP2mSnUjXui/0/ROTLSCSH4jMpt7bPKOy54Y3R5yxyn0Vugm/kE6SOHWkjuD3MGHAyv80pXAy0t3EF4jxTDacEnLMVwACX9TCeZhxcAITIRsCS8w+evvCKalu6FeB/Ywquj6wgkiUlOr9Yw5jMLQjVTTdhSofpWlXkDFpoujKAlK5oKASyReZOWf0i7dwhjN6NlQ+GXKA2FpkzvcsDyeO/5MYjR8Z0c+Xhs0X6tXPX0gRaVAae/eIteI4IZRJQtSSDqLAcyg28IWTa5+zUJBOyakMofuAsoco0RyKW0JKMo9ielnGWoG/uIb9YUzesSxs5Gwg2YwPMpRlULHRSW2ja3tGsmTMCdHTDMk6YTiaUkgp+FQdJ+9xtCxK9PCCEGykbu0O/4h9YDJufGDFDx6GXX5kF9Wb78o9gSQqxHD6R7A6Ci/SZ7S5Y/Sn0ETVsolJy65YSmeQlH7R6CGFNXuQDsjBki07RqxyRUakuyfmUX5C0HU04ApG9Td0D9IUhM9TaMSnvD/AFgGXV3BGxYI5F408OUUaYeQoTZYqZHxKOhJhhKlkj5R5mFmHTQu7MhPmYa0k5xmO3SMWS0z28ElKOgeop3G/u+sJJ04BQSosQ4BO1O7mItU0gJ7RAEVjHqYFOYFx9YfC7dMl5qqHKPr0C0+UzyRtAv3NDiqnMQf+a3cJf8ArCHBj+IPvRzDOfNHUlZ/4ij4hQEaMkPkkYcGSsTl/dm1fiZUJZNrHw2QpxNb5Vbw/wBI2qyFKQNwjTEVacIeEFFozeRlc+Vv6G/QmcDMSknskqWrkkAAHxjp0nE5Rk9ZYJJIue0piz/eyOLYROyTC25Q8U/xD+kxQmWhL2C1eCh/EZ/J8dzlyM+LJxVD/Fa+lW7TMiv1aeIhKvGpMglbifN/Kw7A2B31LbIr1aO0YHp0ZpgSPsxSPjxS2xZTbZ0LorOXMUZi3mTVCzaJQdQn5Qdp2s2gi2Sa8AlFnQHVs8LfbRR6DED1gkSlZOrylShbMouVFR3JSlVuMC4djZM6ep7KIbkxjHkwym2y0ZKKLVi8lJ3DNdKuO4+0UDGJY7WgILEfUQ/FaV060vdIC0/9Jv4gxV8Sqs2SZ8wyq5izxbxYNMnmkn0ByVMMr6/DwVt8fpEX9UsWzFojm6kbRpGBYN/Ebjtj0aRlaRtTk5gSdS3cQ0aTPij1MwZgw2xrO1gnIIlfQx5GS9keQrORaVrGVL7B7e0DyJt4EqZxYDd7CI5Uxom4aOUmEdIEBeUg3byH+sVwEpUPvlDeqm6bdnp7QqrFOrlDwTSoo2mrLXh05PVlCdU68YNRVZGfYwA4mKvR1ZQkq2k27v8AWDaWpM1YJDJSCW+sZZ4dtns4PMXGMV30H4vVHIW+aFhrsuxwRpEddUOlV9rwDMVYXiuPGlGjH5Odym2mMJE6WnMpLu1huMTntUXEEH/uD+RhIk9lXG0OMNOaQtJ+VXkDHZI1s7xpudwf0wVf+IPvdEVSp3ieYBYk6jZqdIjmIJSWGUAcyYr7M8vYFTLZSTxY8jb6wdJUU9yh7QpC9kHJmOCd4fvH+kGREnryxMS4KkJC5h/LpzMR1MvNM4WPiHjFKyygN5JPIaQrXx4hXdhuEzSmTUTdqmQDz+Lyhdhs74hteGeIDq6eVL2l1q5qvCWSWJhYU7f2F60WDD57EDRwRCJZZK07i4glE26YCqFds8YMY0wNnigTlP3ujVCWPD6Rp1lmeN+svrrFBD1ErtcBGkwvG5m7ojUY4ARJ2cvpGR6g6cvpGQGcgucu5jUGNagdqNUrg+gEqy4HOF+S5O8+UGJVcc4gWGJPP1jikejWUoEpBNgfWGuHHL1j7A3mYRbTyhh/WOiwudYWcbLYcnF2yNS/iiJRsY1Wbc4xMNRJsx/h8YZ4RNACxwV6QppbqEF4Wv8AEIO20LNWiuGVSTMpZoIfbp3RNUzQEHlA2FUxUsp3G8SYpLCFZdjx2uVCbpsDlyNp7o2lK08I9Qp4hNvGGJsZSatLdrM7AWa7WGuljGUiOtmpTol3I3JF/NoASdYZoeRLJP8AiLFhtCYWWlrsMTfGanPMJ2CwhWFXJjyaq0apTBiklSA3sJkLc8oini78Y3k2vEc4274KR1kUbKGkRp1jZR0ggNlJjAIwxiYBwTKj2PKc6xkBgQVUjtfe4QOReGa5Qd/vZA9RJF2jkw0ClyC25/CBlzCdYPQcoPK/KFsFD1SNkCyuUe0h2GPJBsrlGkoRwCWbKLx4uwvrEiZhb03xuJAF1lzujgpHtInKkbSryAiGQWmd8STqnYLCIqeWSQYD6GvaS9FgweU1RM3HK/e//wBfOM6TYZcFJcqGZ+/Ro9w+hVOnKyrKAAASN/2YdTqFctJCh1oFwsFyOadT3b4zSlxmmjT8WnAo1MgjUNGqpZUWSHeG2Ius2BF9zcm5x4uYmnDJDzTqdcvAcYvy/kyOKTqzJdMJAzLYzNibEDnxhXUTypRJuTBKaGZMdSiAHuSdseTcNKWu4IcEFwW1gqr32Bg0pId1HujadN+Uho2NLluoFoKFMggMkQzaFFmc742Wm0GzKRG7LyMCzWYJTfi0dZxFLQ8aEQdKltcgji1ojmIB0N45HA8bJjDmjyGOCKURkZTC/cfQxkKwD6YAwtshfVqALPBtZNZIbUB4RKXmL6mJwRQJq1/lHf7QPVJAaMSlXzD1jDRrNyR3xToLt9IjokuVDeDBCUshtpiGXLVLN/GJpoCu0NdogewJUv2G4LhpmDMMoDsColtgZgHJcjxhxOwwpB7cosCSAdgOU/l38YB6JYXOmKJlKZiNQ4N307hFvT0SWx6yp1ASQlIDgOdSSxL6iM2SdS7NOOdR0jns2XLWeywL6GwPIn0MTy5LEAB1bEi58tI6hQ4NTy0BIby1giZhEtjly33Nr3Qj8ldULT7rZS6JSaeU69dTxO4ekI6yvmzlFyUh/hBIGjtr2jzi29JcHIRmA3FuHCKlUEhOdkzG2pcKA4jbD4mnslK+gWQnKrMSWSff01gillSw6utS+9Qc98L509ahplSPCJJVASAVqSAdhJD+UWa+2KtG+IViQBLQrMMxUpTMCdwG4QZMqZaES8yj8PwhtSSTyvA1QZQSEhKSf03898Cpw9ZGY9lOwqgcVr0dbCpuLS2YItxgQ14/KlohVT3YBzDjCZVOlfVrU8zQHRGb5cx27HbWGdRWgLYqmJUQ6rDzg3DZQAHzK27QIzEUKzMUkRJToUFXH20c3asHTIJ9R21bECzb+cAJlvpEhlEudYb4dga5jE9kQbUVsAvp6ArLAmD04IkarhuaQSwwgOeuEU3Lo5gyaBCQSCSQD4xkeLnWPI+kZD7AjWqXpf7aBJKGBIS5MFVMpSrC2nsIjVTHVJuC1vWCloaLSZFJWbh0htWiGonOGBfjG39Kd5vDLB8Czl1m27SA2o7Y/NtUIUTjopyPvSGGHUi5pEuWCX1Ozvi+U+H0yBdKPAPDfDqqmRZASnuH0iEvIfpDKP2wvo90eRJkhKiXa7Fr84Y1VAhQGRXN/eEWLYgcroU4bQawqo+kRQGJJfefSMbhOT5FecVof1OEAXz7dMsCqpVDR7cxAQ6WEslXZG938zDGnxcK0W/PWDxkuxdCyfXLAKS+6KBictSJqspIBOYB9hv6vHSa6pQSwD7LXit4hh2dzlNjYse/ZGjFJRJytlURPUm7NvGw90ToHWAhsoHxEnsgb+EFrw0pN0L4XtBsnDps1OTIEI2u7qa47hui7khQSgq6eXZElaz89r8knZ3iJqmfKmfEop4KGX+PCLDQ4YmWGYEwDilGFghtnnviPKLl7DbSK5Mm04I7arHUJLc4JrqCSZSpuZIOoUFDtE7MsKaqSc5T9/esa/0yAz3O4BzF+HTsXl+jaTis4BgQobM6cx7jEgxNagQsDeCAzXYvE0qlWrSUrvdvBoNpOj0xZdbJG4WgtwQE2a9HqAq7R0F4sM2oyi0SIpRLSEpgCpQW4xnk+crG6RDUVUKaie8S1CFQvmG8aIRomSoOvI+keR5I28j6RkMwIYpKnFtA5PAX0Op2QJOLGw03fesDTMSm3Ga2mg0blEMzEJjnteQ9o5dHBqFFO+JVVi06A+BhSa+Z83kPaMFfMt2vIe0GjhiZ8w6v5xJT1an1PdCoYjM+byHtHtPXzAr4vIe0CkNbLBLxFXCBps3MXFnhbU4jMf4v+1PtEaMQmE/F5J9oHFLoUdoGjqtBcrE+rbLfuisqxCZ83kPaNDWr+byHtAcU+xraLcvpItyUpAjyV0mmvcAxU1V0z5vIe0aCtX83pA/HE5Nl2R0hB1T5RvNxokdm0Un+umW7XkPaN04lMGivJPtC/iiFSZaE16319YKFcFC8VAYnN+c+A9ow4tOv29OCfaA8aDY4qcOK1OCw384Ow+lly9Eud5Z4ricYnW7fkn2jP74nfP5J9o5ptVZxeKesAjZc4a37opKMXnfP5J9o2OMTvnOu5PtC/iBZap9UBwhLUVhJsYVnFJvzeSfaB5mITPm8h7RWMEhW2Mpk5W54FyE7IEmV0x/i8h7REurX8xilAGMpYBOhsRvGkZC9FQptfIRkcckf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4586" name="AutoShape 10" descr="data:image/jpeg;base64,/9j/4AAQSkZJRgABAQAAAQABAAD/2wCEAAkGBxQTEhUUExQWFRUXGBwXGBgYGBcYFxsUGBgXFhcYGBcYHCggGBolHBcXIjEhJSkrLi4uFx8zODMsNygtLiwBCgoKDg0OGxAQGywmICQwLCwvLCwsLCwsLCwsLCwsLCwsLCwsLCwsLCwsLCwsLCwsLCwsLCwsLCwsLCwsLDcsLP/AABEIAPsAyAMBIgACEQEDEQH/xAAcAAACAgMBAQAAAAAAAAAAAAAEBQMGAAIHAQj/xABFEAABAgQDBAgEBQEFBwUBAAABAhEAAwQhBRIxQVFhcQYTIoGRobHRMlLB8CNCYnLhFAcVM5LxFkNTY4KiwnOjstLiNP/EABkBAAMBAQEAAAAAAAAAAAAAAAECAwQABf/EACkRAAICAgICAgIBBAMAAAAAAAABAhEDIRIxBEEiURNhkTJxocEUI4H/2gAMAwEAAhEDEQA/AK3TywUJsHbbtiWVIYnMw3Bojp0dlHAPBXW6v96xlbLRRGUJNwPSPVITqwA7vaJ1AEWjFJvEXIpxsgkJSrQP3NBSJSAfhHg8boZrRPJkOoQjmMoGyKSWfyJ8IllUCD+QeAhhTUTaiGFHRurSM7yv0yixr2A0WDSyoPLTbhDSXgko/wC6R/lEN6Kh2wwRTNshHOTO0tCCVgcnbKl/5REn9wSXJ6iX/kEWD+njYyWgJzA2iur6PU9vwJfckCJB0XpjbqUji0PjIeJE08cnMHxK9L6I0wuZaTwaJP8AZun/AOFL/wAoh6EExr1MM5SYqorqujMh/wDCQ3BItAtR0akgf4YHJvaLSkF+EaVMsFMBTl9jUipTMBkD/djwEAzsIk/IAOQi3TqYnZANVSW1g/kkh+KKovDpfyJ8IGm4ej5QPD2h7WSLs0LpiIaM2c4IWClljVIJ5QJOlJuwHgIY1CWBhVt5xeMmQkgLEVjq1dlI7Juw1jIjxD4FtuPpGRog9EWFyP8ACTtYab3f6REFB+WsE095SWOgHjAktLEttHreOkykNhtMpxrpYRLLS7tHtNSnKN+2GeH03js5xnky6RrIo9GhzTUIBcwVRUoguoSNdzRGUvQ6RX+kdXMlBJQWDOzAvdi/jEnR7pB1ikoWkBSizjR+I2QR0hkZ5Xl3EN7RTcLmlKgdqT5iHxwjOBCc3GR2aRKiCuxCbJuUBad4JHuIIoJuYBQNiAR3/flBaw7ghwdkDDJRW0LkTYnw7pHLmHKUlC/lO0bcp0sLsYcVM5KEFZ+EXJszHa/eTCWu6OIV2kdlQuNl+BFxAlbhk8yFS1JMwEv2VsTYBlHaHynujX/1yI3NdliVWSwSAoEjUex0MI63pZLQrIlJWobiMoO7Nt7ooMqjmoZOVYbVJ+FtC+zXdFp6PUMtZ7SD3aDn3weEFtg5yekOKLFZ026ZYA7z4mwhlKMwfGRyA/mJ5aEpAAAA2RFNVGPLkXUUXhF+z0J4xvltEaVcYlCozXsqQ1AtCiaiHFQoCFy1DkIE2NEr1W4VeF9TKOusPq6Uk6awpmKLG2kNFlJCqaizEQvmoD22Q0nJDwrnryxoiyMkKMQV2Jg/SfSMiTEJbyph/SYyNcOjK+wnD0dhHED6AxJIpnWOUTYXI/Cl8Uj1hkmme40b+IWbLQ6N6ZLhm5QwpabxiKkkEAW4v7xVcXxmokTezMN/ykAi1jqLb7b4goOboo8ijtnSJJs0RT17IotB05m/nloWwdwSk/WHH+2FO5CgtDakjMl9t03YX2Qs8ORegrLF+xzW3QpLuSHtsa/fpFCrUpTNLKUNtw4vyP0g3E+lE4uaeWQj51Jcq2vl/KOY08IqczFJqlOtGYDaA1vQxbBimlbI5ZxfR2voVVZpCA75XT3OW8iItAjl/wDZziYJVlLggEbLgkHv9o6fKW4jM1xm0xu4pnqVb4kJiNcYYZToFGGUFPmAPMREZSU6MOQEYuobnAa1EmEllVBUTdUzfeNwq26MMsMIDqZmUBvDjEJWVSslE27A89LfzBUyUUhx/r/PGKtUFU9ChJKydgSGGtytezgn3iDFMOEuSBLK1zQHJ7QU+8D2i0MOrYG/osdZMJA2aONvCAAh0gboq3RXpYtc40tS5JJEtZ+LMASUK32FjFvmBj979Ylkg4OmVhJNaBZsokOxhVU7Q0OlLI4wvrQCbBo6D2NJWVqpmEAtCuakbYfVEjY0CqkcI1J+zLJXoR4gPwpn7T6RkH4tJAkzd+U+keRpxytEnCgrDEH+mlH9P1MN6ccNSPKBMKI/ppI/QD3v/MH0yu0BCZHstCOgxaGA++HpFV6UdHp04AyUBd3PaCS5AdgeT6xepKElniVMnIS0SU3F2hpRUlRxr+6p8tuskzE3v2bMDvFoX1ZzBkm5Op5/fhHd1qA3fxqY4707rfxpzMyWRpfstd+MaMGb8kqozZcXFXYx6H0UvtzZ5UKeWySl3EyZdydHSG00i3YxjFNVSFCSUskMQpOUDg+h7jCLoPi0tMkyFgKlnUqtYuSSDziLpfi1CqnTIpyEATHLJOgSo5gdFByAb7YErlKjRBKMUV/ohiZp5yyljlNkuzhSbj690dMoOnkpgJiVpOjhlD6GOIYTUfiPo5v32i0TcwAJQsJOispynkRBzYFKVmaM6WjslL0np12TNQTuJynwU0Mkzwb6xwunnDf9IPpa1cu6FqHBJI9LGMzwtdMop/Z2GYrhEPdCroxiRnSU5y60kgne1wfAiGU+cE66RmcXeyqdommT7B4BrlAy1nbb105RGZ1+ELsXrRLlLWdg0fXgI6KuSGoV9FukEmWoSusJmLKmCQN6lOo7LPC/F+lMqZMEySuYFpYgEM6TqO8QR0KqJIp1TVyO2lznABISsqUGcjla94zGa9H9NLSJATNyZXUBmSHZwQ723HgY2aTGirEPSWQiXVS56JiTmWmYSm3xZTa9iLx06dlUHBBBuG3bGvHIMWH4SUrSHQGB2s/n3x0HoPVCZSoHypA12Xv5RPy18VL6JYO2Ogi0A9U5grEZ2QBKbqWcqBsfaTwAvES06tGJJo03YDOktshdWKtzguvn8Yr9dVnQRrhbIzdAmL1Lypg07J9I9hbXq7Ez9p9I9jbjgkjLKWyx4eXp5P7R/MMab0hdhSXkSuCB6wfJtEsnZfH0PcPToYZlOYEmFGHzngbpZjwkSghPamLDgfUtsiNXpFasrvTXpRkJlylXSWX4As7HhHPqTB6itWerS7tmW/ZDh++LDJpFSZRmTEjPUKCUkgP1YBKlJttKgLfLHU+huGJlUyUMAtQ6xTa9slQ8mEaYyWJVHv7JTxOS5Sf6o5ZjeCGlmiXfJMSFJ5pACx4AeMIOkNQlSioADM1mAawdgNBHYf7SMHEynH5Sg9lQ2OGI5HTwjh9bQrCym5I1iuJqTtvZHImtLpmlKm8di6B1fWU+T5FacFX9XjlFNIZBPFj3xeugM/LMKX+Ieabj/wAvCO8iPKP9ieN0y+1eEyFg55KCeQHmIUTOhtOXy50Hgq3gYtVM5GYtuiNUm7x53KS6ZqpMT9H8K/piplqWFNqAwZ9PGDqtZLP4RLOSw1hbNqLxOUmx4w1RvNmGKf0orDMWJLMCcoVzZz6xYsUr0ykZlFnskakncBtirYFhaptR1kw5WukKu3NtdYtgW7YJ60izjot1qEIUkhGVkgajeo8TbuTA390CmShJDodwSLgjW43xfpM/KpKHAIS+wuANu7Xyhbjy2lnNYN2SADy8bxonGl2LGb6ONdK57LzA2U5Y7oj6KdIjTzX/ACKNwPCPekoK1ZUh7hKRxLAARN/soJACprqIYlI0Jt2bfesU+Dhxl7JW+VovOFzlTJ6lpWVy027R0Kk5mSGYEOAbnbDyrWBfwjm/RPG+pnFM/spWXf8AKFHeNzteL9ic8Hlr9e+PPzQ4z/RpxytCLFJ/aiv1EzbD6ulAhyYTVKYrjEyfQrrvgX+0+kZE1cn8OZ+0+kZG2PRlZYsOtIlf+mn0ggK04+sC0CnkSR+hMHSmEZsnZrgtBdLUZRfd/MUuvrOsK50zVXglIslPg0OseqWQEJ+JfZ4hO0/TviuYgpISNMovc9kcSfzHhAgbsEKTkw7Hq1S6eUgoKUKCVSlJ7Sc+mqvhOwjS8dG6JVMxU5SJiChSZEvsuFJcOCQ2+2u6KdTCYjDSmolumZ2pfzJBPZKvlcuQOUMOi/SIplrqZpGaZllITwllWZRPFRI/6Yb/AEY5O06Lh0nQFylJOhsfENFVrcFlpCiAATck6km9zDXFcUSqXmP2YHxWoSRaJbsalFUc2TSgT1oMozQsPkCikkhmykDXSLJT4MmXMSpKJtOR+RawsuoEXKfh2G8K6XGxIqnCQrOyXFlDZYuLF7hw7C+9nL6SyV1WVYMohgQoJAKgCWBRpssXjRNza0RxqF7L50cqDMdKyAuW2dNvzCx5FvpG9dibOA2rP7RSqerMqZ1wJZ+0Btln4hxI1HEcYHr8XzB0lxsjLKLdFlFK2WKdiT2eBZlQkAqdgLk7GFzFdpJyl6k92p4CBq/HJcvsEiat3yAvLSRftEWWfKAsTbpHPIkg+TUoUVT5wNrSwdP2JG0tcnfDPCq8f1IdgMpe2hZ9NpvFDGIqmL6yYpyPhSNAdwHtDKXWdUy1qAKtAdTFnicZEeaaOsTKlClKL3CeyRty6txuTFcxLEFBPVrVZnD6s1tecLD0lGU2+EDLezGx5kwlxjEAt2OtuW2GdyE5JEWHnNVyrgBJK7jYkWPiYdVdQM4CxYMVEuz2lsk/pcPxWrdFe6O1QC5swMciQlj8xPYHIlyf0yzvhrXhky0kksTmJN/xNpO/OAYOVU/8CwfIExzCs0vMkXBLtsY3ibotiilS+qUXKPhfUp3cW9IMnKzIcFlTAFDhMTZQPNj4xVzO6paZqdAe0PVPqO4QuJOcOL/8HnLjK0XjE1AXaw2bordRVuTDXE6vMkFJ1DwiVtjscRckjSqX+Gv9p9IyNKwfhr/afSMjXDozWWShtIlEfIn0iXr9v3zgSiWeplj9CfSBaybs2AFR4gbO8+kYp7kepghyaibCQqbM7CTMWs9lA+Ub9ydvN4tOH9B0pUJ1WrrCkdmX+QHeR+aCegK5cqSqasjrCohROxiwHIARH0q6TgSisGx+H3hlrofNlb+K1FFY6T1UyfUJpZau0qx3JADknkIQ41XJmTUSqdOWVKAloTtKrBSjxJ+7wDIxJSVzJj/iLDPuSfdhDfoNRJM4zV/kuH+Yv6RfjwW/RktyaOhVlHJlygSkqUkC5JIcDUDTbC3FUoVLCnKSQ5vtNy0ZjuKjJr97YU4hiIVTgAuyW+++My3RVuih4uppnYOhcHiLiDsUIXMTNAtNQFd4AB8ssLK6ckMBrtMF4fNz0qDYmUsp/wClRt6p8I3NUkzHdtj2gmn4XJGQ2Js4L7eEBUhXlISCXKrC93sfp3xKF9gK3fWx9Ydf2a1A/rky7dpJSeagqYPNERUb0acWVxXJGmCYeqY/XJWiUxUSLAspByEjYRn3PYQyxXC5CpfVUspHWqyIl2SGebMUoue7XYwjrFYhOXJlzAghraWG3nFOqcDlSpsmfLzJ7aDlcZA6kAsN2toLxU9MRZtNtFZndAa2ZMUoJlU4LW7KmADMNRq502wuxz+y2bJkzKmbUdYpABPJwNGYC7twjtpWSsjRgPEv7ecK+kMszqGoT+YypiW/UAfqmNCil0Qbb2z5zpMRIABvlLd8a1OJEu8LlqyzVbs/q/8AEXHDuhSwmXNmLSyhm6vLn7QexL5WBOu0pI4ws+ENs6EJTdISqqjTpQhPxAmZNDaqUAyD+1JA4FSt5ix0FSmbJVd8wtvDaA8rRXOkeDKkHNm61K3OZr5rFQUxLQDhdbkmZX7JLd/+sCcI5Y8kD5Ym0y2yKvPLUgllpOYc37XmCe+AMVRmT1g0VZfAjRUDzgoKzDU+CuXHhwiE1akODdCtnCJxhTtDc1JDPBavMjKdU+n8aROsRXKef1Ux9nqk/YixyEvd3DWMdOPF2DsGrFdhf7T6Rka4grsq/afSMikeiZYaM/hS/wBifSFmJTQkneSlPc5JgynU0qX+xPpCvFU5gTtDEdxY+RB7oy8U57PTwSaeg0YwKZUwruFpGXgsa+MVDEMcKz2i7aJ2Dc/l4Qy6TLzSEk66eGvnFdk0bs/gNT7RowwjVvsn5bf5KXs3oJilKO0m8XDCpoQGUoJ33L+CQYr8qjyhy0tO06nx9omkJlq/MojisjyTpHZakNhwNf1FlraqSQwmf+0T5rVCOqzKfIoEcgPSAqkS0n4iRuLqj2XOlEahP+ZMJGPFaKPHBunX8gFRTLSSSLb4K6NqfrZT/Glx+5L/AP5jyomIFhNBgRKyhQWghxtSx8RGjco0zFPGoy0PaapdDbxEvQCsy4lKX/zEjxOT0UYS0de5YsH3afxEuFzuqrEK2BQV4Mr/AMTHKNWS/R9OqT1i1XsnKO8do+qe8Qh6QoelLG6Cod4USPQRa9CYTdKv/wCdfL1gOK7OctUHJUc2YAkKSH53INztfyjyTK7BQofFme4btu47naPcHnZqeUrehPpEdRiUpLmZMQgC/aWlPqYNIKej5VxeSUzlJ2uzcQAPUR1KTi56pMlMqapUtOVRSjMEEABrjLmbspewuYqWPLknEZ02WtJQgqmIZlBSioKSBqDdX/aYteHdIZculSAXUQSonUqJJUebkws8ayVfo5ZnhuisYp0hcrlrlrSXdIUoFiDw3pcd8KJ8pGqQBxbft4GIsbrc814DE3s8v5b1h4wUP6RJZZZNyLNKqU5ZZX8E0Mf0zASkkbnIhdXSSFFCtQbHfb2galm55C5bOUqzDkosfNoNlr6yUUq/xJWu8pax7rQtUyN8XYsmXHFOnLaId4DVvLKHun/4/wAQlqQxfx++P0jfDKjq5gOx78j9g90GceUS0Zbsd1imQrikx5EGLzPiA+3EeQsFoV9lqlt1Ev8AYn0hXVMzbPt4byUPJl/sT6QBNp7jiYx38jfFuNNFWxmqCmSHO940RPCBZOZW4D1MTS6MBRVMOn00jZMvrSwDJGg3xq5RqvRb8U5S5e30L1LWsuQVHYAzDlB8skfElY8PpByUAHKmzan6CCUIAGj+Z8YlLKvo04vEl3y2D0tQhQIzPbQ6+cJ6qckKuluIbzG2G1RTS1lmKFbDpCmqklyhYZQ0UND7Q2Ljdg8vnxUXRFNrAzJAJ0FmjJOHKUd54WA8NYhpJZzkfmBb3MWqTLypA228STlHqTwEPknw6M3j4Xnty9FdmYQ2q/AP5vAtRmQUk9pnvcWI27tvjF0nUiWY+Jis4tKCVEQMWVzew+Z4ixK0XGd/a9WlATLRIQLJfKtSrDX4wH7tsCz+l1fUJInVGVBF2TLlW/czjuisYDgxnP2mSnUjXui/0/ROTLSCSH4jMpt7bPKOy54Y3R5yxyn0Vugm/kE6SOHWkjuD3MGHAyv80pXAy0t3EF4jxTDacEnLMVwACX9TCeZhxcAITIRsCS8w+evvCKalu6FeB/Ywquj6wgkiUlOr9Yw5jMLQjVTTdhSofpWlXkDFpoujKAlK5oKASyReZOWf0i7dwhjN6NlQ+GXKA2FpkzvcsDyeO/5MYjR8Z0c+Xhs0X6tXPX0gRaVAae/eIteI4IZRJQtSSDqLAcyg28IWTa5+zUJBOyakMofuAsoco0RyKW0JKMo9ielnGWoG/uIb9YUzesSxs5Gwg2YwPMpRlULHRSW2ja3tGsmTMCdHTDMk6YTiaUkgp+FQdJ+9xtCxK9PCCEGykbu0O/4h9YDJufGDFDx6GXX5kF9Wb78o9gSQqxHD6R7A6Ci/SZ7S5Y/Sn0ETVsolJy65YSmeQlH7R6CGFNXuQDsjBki07RqxyRUakuyfmUX5C0HU04ApG9Td0D9IUhM9TaMSnvD/AFgGXV3BGxYI5F408OUUaYeQoTZYqZHxKOhJhhKlkj5R5mFmHTQu7MhPmYa0k5xmO3SMWS0z28ElKOgeop3G/u+sJJ04BQSosQ4BO1O7mItU0gJ7RAEVjHqYFOYFx9YfC7dMl5qqHKPr0C0+UzyRtAv3NDiqnMQf+a3cJf8ArCHBj+IPvRzDOfNHUlZ/4ij4hQEaMkPkkYcGSsTl/dm1fiZUJZNrHw2QpxNb5Vbw/wBI2qyFKQNwjTEVacIeEFFozeRlc+Vv6G/QmcDMSknskqWrkkAAHxjp0nE5Rk9ZYJJIue0piz/eyOLYROyTC25Q8U/xD+kxQmWhL2C1eCh/EZ/J8dzlyM+LJxVD/Fa+lW7TMiv1aeIhKvGpMglbifN/Kw7A2B31LbIr1aO0YHp0ZpgSPsxSPjxS2xZTbZ0LorOXMUZi3mTVCzaJQdQn5Qdp2s2gi2Sa8AlFnQHVs8LfbRR6DED1gkSlZOrylShbMouVFR3JSlVuMC4djZM6ep7KIbkxjHkwym2y0ZKKLVi8lJ3DNdKuO4+0UDGJY7WgILEfUQ/FaV060vdIC0/9Jv4gxV8Sqs2SZ8wyq5izxbxYNMnmkn0ByVMMr6/DwVt8fpEX9UsWzFojm6kbRpGBYN/Ebjtj0aRlaRtTk5gSdS3cQ0aTPij1MwZgw2xrO1gnIIlfQx5GS9keQrORaVrGVL7B7e0DyJt4EqZxYDd7CI5Uxom4aOUmEdIEBeUg3byH+sVwEpUPvlDeqm6bdnp7QqrFOrlDwTSoo2mrLXh05PVlCdU68YNRVZGfYwA4mKvR1ZQkq2k27v8AWDaWpM1YJDJSCW+sZZ4dtns4PMXGMV30H4vVHIW+aFhrsuxwRpEddUOlV9rwDMVYXiuPGlGjH5Odym2mMJE6WnMpLu1huMTntUXEEH/uD+RhIk9lXG0OMNOaQtJ+VXkDHZI1s7xpudwf0wVf+IPvdEVSp3ieYBYk6jZqdIjmIJSWGUAcyYr7M8vYFTLZSTxY8jb6wdJUU9yh7QpC9kHJmOCd4fvH+kGREnryxMS4KkJC5h/LpzMR1MvNM4WPiHjFKyygN5JPIaQrXx4hXdhuEzSmTUTdqmQDz+Lyhdhs74hteGeIDq6eVL2l1q5qvCWSWJhYU7f2F60WDD57EDRwRCJZZK07i4glE26YCqFds8YMY0wNnigTlP3ujVCWPD6Rp1lmeN+svrrFBD1ErtcBGkwvG5m7ojUY4ARJ2cvpGR6g6cvpGQGcgucu5jUGNagdqNUrg+gEqy4HOF+S5O8+UGJVcc4gWGJPP1jikejWUoEpBNgfWGuHHL1j7A3mYRbTyhh/WOiwudYWcbLYcnF2yNS/iiJRsY1Wbc4xMNRJsx/h8YZ4RNACxwV6QppbqEF4Wv8AEIO20LNWiuGVSTMpZoIfbp3RNUzQEHlA2FUxUsp3G8SYpLCFZdjx2uVCbpsDlyNp7o2lK08I9Qp4hNvGGJsZSatLdrM7AWa7WGuljGUiOtmpTol3I3JF/NoASdYZoeRLJP8AiLFhtCYWWlrsMTfGanPMJ2CwhWFXJjyaq0apTBiklSA3sJkLc8oini78Y3k2vEc4274KR1kUbKGkRp1jZR0ggNlJjAIwxiYBwTKj2PKc6xkBgQVUjtfe4QOReGa5Qd/vZA9RJF2jkw0ClyC25/CBlzCdYPQcoPK/KFsFD1SNkCyuUe0h2GPJBsrlGkoRwCWbKLx4uwvrEiZhb03xuJAF1lzujgpHtInKkbSryAiGQWmd8STqnYLCIqeWSQYD6GvaS9FgweU1RM3HK/e//wBfOM6TYZcFJcqGZ+/Ro9w+hVOnKyrKAAASN/2YdTqFctJCh1oFwsFyOadT3b4zSlxmmjT8WnAo1MgjUNGqpZUWSHeG2Ius2BF9zcm5x4uYmnDJDzTqdcvAcYvy/kyOKTqzJdMJAzLYzNibEDnxhXUTypRJuTBKaGZMdSiAHuSdseTcNKWu4IcEFwW1gqr32Bg0pId1HujadN+Uho2NLluoFoKFMggMkQzaFFmc742Wm0GzKRG7LyMCzWYJTfi0dZxFLQ8aEQdKltcgji1ojmIB0N45HA8bJjDmjyGOCKURkZTC/cfQxkKwD6YAwtshfVqALPBtZNZIbUB4RKXmL6mJwRQJq1/lHf7QPVJAaMSlXzD1jDRrNyR3xToLt9IjokuVDeDBCUshtpiGXLVLN/GJpoCu0NdogewJUv2G4LhpmDMMoDsColtgZgHJcjxhxOwwpB7cosCSAdgOU/l38YB6JYXOmKJlKZiNQ4N307hFvT0SWx6yp1ASQlIDgOdSSxL6iM2SdS7NOOdR0jns2XLWeywL6GwPIn0MTy5LEAB1bEi58tI6hQ4NTy0BIby1giZhEtjly33Nr3Qj8ldULT7rZS6JSaeU69dTxO4ekI6yvmzlFyUh/hBIGjtr2jzi29JcHIRmA3FuHCKlUEhOdkzG2pcKA4jbD4mnslK+gWQnKrMSWSff01gillSw6utS+9Qc98L509ahplSPCJJVASAVqSAdhJD+UWa+2KtG+IViQBLQrMMxUpTMCdwG4QZMqZaES8yj8PwhtSSTyvA1QZQSEhKSf03898Cpw9ZGY9lOwqgcVr0dbCpuLS2YItxgQ14/KlohVT3YBzDjCZVOlfVrU8zQHRGb5cx27HbWGdRWgLYqmJUQ6rDzg3DZQAHzK27QIzEUKzMUkRJToUFXH20c3asHTIJ9R21bECzb+cAJlvpEhlEudYb4dga5jE9kQbUVsAvp6ArLAmD04IkarhuaQSwwgOeuEU3Lo5gyaBCQSCSQD4xkeLnWPI+kZD7AjWqXpf7aBJKGBIS5MFVMpSrC2nsIjVTHVJuC1vWCloaLSZFJWbh0htWiGonOGBfjG39Kd5vDLB8Czl1m27SA2o7Y/NtUIUTjopyPvSGGHUi5pEuWCX1Ozvi+U+H0yBdKPAPDfDqqmRZASnuH0iEvIfpDKP2wvo90eRJkhKiXa7Fr84Y1VAhQGRXN/eEWLYgcroU4bQawqo+kRQGJJfefSMbhOT5FecVof1OEAXz7dMsCqpVDR7cxAQ6WEslXZG938zDGnxcK0W/PWDxkuxdCyfXLAKS+6KBictSJqspIBOYB9hv6vHSa6pQSwD7LXit4hh2dzlNjYse/ZGjFJRJytlURPUm7NvGw90ToHWAhsoHxEnsgb+EFrw0pN0L4XtBsnDps1OTIEI2u7qa47hui7khQSgq6eXZElaz89r8knZ3iJqmfKmfEop4KGX+PCLDQ4YmWGYEwDilGFghtnnviPKLl7DbSK5Mm04I7arHUJLc4JrqCSZSpuZIOoUFDtE7MsKaqSc5T9/esa/0yAz3O4BzF+HTsXl+jaTis4BgQobM6cx7jEgxNagQsDeCAzXYvE0qlWrSUrvdvBoNpOj0xZdbJG4WgtwQE2a9HqAq7R0F4sM2oyi0SIpRLSEpgCpQW4xnk+crG6RDUVUKaie8S1CFQvmG8aIRomSoOvI+keR5I28j6RkMwIYpKnFtA5PAX0Op2QJOLGw03fesDTMSm3Ga2mg0blEMzEJjnteQ9o5dHBqFFO+JVVi06A+BhSa+Z83kPaMFfMt2vIe0GjhiZ8w6v5xJT1an1PdCoYjM+byHtHtPXzAr4vIe0CkNbLBLxFXCBps3MXFnhbU4jMf4v+1PtEaMQmE/F5J9oHFLoUdoGjqtBcrE+rbLfuisqxCZ83kPaNDWr+byHtAcU+xraLcvpItyUpAjyV0mmvcAxU1V0z5vIe0aCtX83pA/HE5Nl2R0hB1T5RvNxokdm0Un+umW7XkPaN04lMGivJPtC/iiFSZaE16319YKFcFC8VAYnN+c+A9ow4tOv29OCfaA8aDY4qcOK1OCw384Ow+lly9Eud5Z4ricYnW7fkn2jP74nfP5J9o5ptVZxeKesAjZc4a37opKMXnfP5J9o2OMTvnOu5PtC/iBZap9UBwhLUVhJsYVnFJvzeSfaB5mITPm8h7RWMEhW2Mpk5W54FyE7IEmV0x/i8h7REurX8xilAGMpYBOhsRvGkZC9FQptfIRkcckf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2" name="Picture 2" descr="http://lh4.ggpht.com/_4qtUP7C1bRY/TTTWj8z888I/AAAAAAAABF4/ECr4cpAjegc/s576/jesus_teaching_about_the_kingdom.jpg%2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zervirano mjesto sadržaja 2"/>
          <p:cNvSpPr>
            <a:spLocks noGrp="1"/>
          </p:cNvSpPr>
          <p:nvPr>
            <p:ph idx="1"/>
          </p:nvPr>
        </p:nvSpPr>
        <p:spPr>
          <a:xfrm>
            <a:off x="457200" y="692150"/>
            <a:ext cx="8362950" cy="54340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Svet, svet, svet 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Gospodin Bog Sabaot.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Puna su nebesa i zemlja tvoje slave.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Hosana u visini.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Blagoslovljen koji dolazi u ime Gospodnje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Hosana u visini.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6632"/>
            <a:ext cx="7704856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Pravokutnik 2"/>
          <p:cNvSpPr>
            <a:spLocks noChangeArrowheads="1"/>
          </p:cNvSpPr>
          <p:nvPr/>
        </p:nvSpPr>
        <p:spPr bwMode="auto">
          <a:xfrm>
            <a:off x="250825" y="476250"/>
            <a:ext cx="5724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 b="1"/>
              <a:t>Zdravo Tijelo Isusovo, </a:t>
            </a:r>
          </a:p>
          <a:p>
            <a:pPr algn="ctr"/>
            <a:r>
              <a:rPr lang="hr-HR" sz="3600" b="1"/>
              <a:t>na oltaru posvećeno! </a:t>
            </a:r>
          </a:p>
        </p:txBody>
      </p:sp>
      <p:sp>
        <p:nvSpPr>
          <p:cNvPr id="79876" name="Pravokutnik 3"/>
          <p:cNvSpPr>
            <a:spLocks noChangeArrowheads="1"/>
          </p:cNvSpPr>
          <p:nvPr/>
        </p:nvSpPr>
        <p:spPr bwMode="auto">
          <a:xfrm>
            <a:off x="4067175" y="5084763"/>
            <a:ext cx="457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 b="1"/>
              <a:t>Zdravo Krvi Isusova, na oltaru posvećena!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2286000" y="1556792"/>
            <a:ext cx="457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hr-HR" sz="3600" b="1" dirty="0" smtClean="0"/>
              <a:t>Tvoju smrt, Gospodine, </a:t>
            </a:r>
          </a:p>
          <a:p>
            <a:pPr algn="ctr" eaLnBrk="1" hangingPunct="1"/>
            <a:r>
              <a:rPr lang="hr-HR" sz="3600" b="1" dirty="0" smtClean="0"/>
              <a:t> naviještamo,. tvoje uskrsnuće</a:t>
            </a:r>
          </a:p>
          <a:p>
            <a:pPr algn="ctr" eaLnBrk="1" hangingPunct="1"/>
            <a:r>
              <a:rPr lang="hr-HR" sz="3600" b="1" dirty="0" smtClean="0"/>
              <a:t> slavimo,. tvoj slavni dolazak</a:t>
            </a:r>
          </a:p>
          <a:p>
            <a:pPr algn="ctr" eaLnBrk="1" hangingPunct="1"/>
            <a:r>
              <a:rPr lang="hr-HR" sz="3600" b="1" dirty="0" smtClean="0"/>
              <a:t> iščekujemo.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 descr="data:image/jpeg;base64,/9j/4AAQSkZJRgABAQAAAQABAAD/2wCEAAkGBwgHBgkIBwgKCgkLDRYPDQwMDRsUFRAWIB0iIiAdHx8kKDQsJCYxJx8fLT0tMTU3Ojo6Iys/RD84QzQ5OjcBCgoKDQwNGg8PGjclHyU3Nzc3Nzc3Nzc3Nzc3Nzc3Nzc3Nzc3Nzc3Nzc3Nzc3Nzc3Nzc3Nzc3Nzc3Nzc3Nzc3N//AABEIAIAAYAMBIgACEQEDEQH/xAAbAAACAgMBAAAAAAAAAAAAAAAEBQMGAQIHAP/EADgQAAIBAwIEAwYDBgcAAAAAAAECAwAEERIhBTFBURMiYQYycYGh0ZHh8BQVUmKxwRYjNEJjgqL/xAAaAQADAQEBAQAAAAAAAAAAAAABAgMEAAUG/8QAIhEAAgIDAAIBBQAAAAAAAAAAAAECEQMSIQRRcRMiMUFh/9oADAMBAAIRAxEAPwCmEFTgk5r3Ic6bcX4VLFdt4anQ26+npWLXgU9zgR3FsCf9ruVP1Fexaqz57SW2oq371nJ23NWlPYPjLjI/ZcEbHxvyobinshxbhcCT3CRtGzacxNqwfWlWSD5Yzw5KvVlfye5rKCSRgkaszHkFGTTfgfCVu7mVrkHwYE1MoONRJAA+uflVhgggtwRBEkY/lFJkyqDoph8Z5Fb4hDZcEuJBru2aJf4AfMftR5sNC6Yv8lP+MapG/wCxpoSPlQnEZYo7djJggD3fE05rN9SUmblhx44lb4oBDiJFjj9NeuQ/E8h8KWsTjAJ29aluHEkjOiLGp5IvSo44pJWCRjJNbYqkeXOW0rRESe5ryk5FGHhlzgEr9aJt+DM4BL79q60LTOpcS4OwB1J8DioeHxtH0k8vMtIFH3q+XMEdyhXADCq/NwctdoQgIDb6hkGvP3tHtaU7PWs4k93B6ZG4/E86nulaa0ljQ4Yipz4ROlCGYbY7flUcRSUkxtlRlc+tQfs0L0UQpGBJ4aaGlYM/ckcv60KTtvzqw8T4f4crsPeJznvQC8MklZsjG3PvVd0+snp+hPNOkK5kYIO7cvxqu8Z4gLh/CjC6FO7Lvq+dF8aW/nvf3fDbzkk40Bd3I/tUdh7KcWvLhYjbmAb5ebYLitmOMYraTPNz5JzekUIzuasnC7GH9lhljDanXLM3U5I29Ksv+A7GSGBcSRSIgEjI5bxDtk4PKs39mlvcCCIEJCoRQfShPyIy5EEPFnHshaIFIAAqRIFGwWiUTA5VIgweVQlNmhY0dPhbxlVx7+PxonyY3+dBWSoigq+QB3qWa4Qny4J61nXWbkqF9/IY2YQovxIpbAWeRkOUJ5lOQp5NGs6ZG3rUa26xjKDzZ2+9M1wCTsTcSUh8Y1A8jjrUVrGfDL6c78+4pzOMwFGXcg4oAQkRKoJAHUVL8qmM/wCGrtFADJLJEnrKQMfDNehuFkOpZImj7oQ1UnjV9N+9JFulVh70aE7KnTbv1NQQzC4GbZMIGwWXapPIWWDnS9XE8SvqUMRyAJpfewwTYkKFSeudzVdsuMyWV4tvdkywO2lZG3ZD8e1W6G2WReaYG4B3zTwkmrJZINOmI5rYJum4qIwkYNNJreQzHCnAoeZAuxO9WTszuJY7OcpGNTeZt6kjkw4PQmlMUg06euaNhflRRUbq4XluO1SBicdqWxSkP6UwgZUQliDn6VzCukUoDMxPJRj70n4hNospYQwDuhCZ2+vzprcksDo2HYdarvHi+hCmSUzkeh2xSTi3Hg8GtlZUPaa18K2hkvb2NpQAolB7f3pHFdNbytB45dHUEHsf0aN4rC0spLKZApOlWPKq000kc5ZcMM4B7b52rMsbSpmyU02HycTmMxR49RJwDy6/lXTeHXmmytmcM8nhrnJwOVcrs7qS4uUgKoAw3YrkkD7kCunW6jwY1XfyjHrVMapmfO+DIcQ1N5kxmhpLfxPO2QvQd6wkTLINSZxWk10+Maj9q0JcMnySLsdS0XFJkDFAocH0qZGxyNBDDOJuXpU6O3I8qXxy4INErJttyplRwwjYcmoW+4Qt0wLhlH8SmtoWJOKZrOWTGd6ErQYnL+NcL88qwklMkb8ziqhd8NkRh4af+gK65PwqW84lKECiMe8x5DNDcZ9kLRLYSwSStMpBYZGCvXAqORmiD9nLrKOGFysrKJSBpI6b10v2XXFhBLcxgyYwAOQ7Ul9o+CJJapNZhH8EZwyebHx5/jR/B2mhtUR9RC9T1qULch8laDu84gqnBTB5fKkN1Mpc6dh2FT3c4b39zS2Vh0rVFUY5Ma5xWVbNR5rIzq2OK5nBCOdqOgWTTkDA+NAF5QB5mx3qZJnbysT+NcrOGAOMZb8DRSSARFhkkDOTQFqNJLyZwOW3Wtr26VIlK5J5ken6FCbpDRVsne+ZI1jQhSOZ9e1B3163kBYkHelgmkXSrHc+8T3qDjFx4YjKnONzUKtlnwlS50XfhyHYn6fr+taiXwXmgc7I2Bt0PKgL2Yi7iOMEr0+Fbyy+Jch8Z8SNT86MV9wJ9Ri7fLbEkUGzZNTXBAJxQzHNaTMxxpcnoPiamgtpJTscnsKHSKSRiFUsfQZqxcGgWK21S6lYk7dTQbSQ0VbBYrC50adO3XJ5VNdaYESOFRrCAuetMppI/Mmgq2Op3oW5j85kZcZAG1Ls2F0gEXMsq4IOFHag7mZ8kZzttimqQSmDxdgOi550vmGGYlSMkbGhJ2gx4xbcytEAGBDHmaT8Wusws2okgADI9aP4nIWlGD1pFxImaBCTjAJP9aVRHcg2a713saZ3RSaxHcErAf5MfU0Baf6yRycnSB9K2ikwkJPw+tPGPRJSGEk2o71ihGfz7VMsucVQkW7hU5i1KvlJO/rVix4salV0DuBSNLb9ncSMeR5CpLzi+hTGcgkd6lJW+FU6XQme4igcgsHI283WhrjiCTqFZ9J+lV6e5bJw+aiM7OOe9MogLLPfOsQWJx4ekBTSqa5dyck571HZynSY2HPrit5cKhOmuoAtlyzMTSi8K4KgZpvcPzVVNLp4cjIG9Mkc2CxnBLcia1CnSoJ5VuVI5itScDNGhGz2461sHwRmtA4rxOaNgP/Z"/>
          <p:cNvSpPr>
            <a:spLocks noChangeAspect="1" noChangeArrowheads="1"/>
          </p:cNvSpPr>
          <p:nvPr/>
        </p:nvSpPr>
        <p:spPr bwMode="auto">
          <a:xfrm>
            <a:off x="0" y="-136525"/>
            <a:ext cx="914400" cy="1219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5471592" y="3068960"/>
            <a:ext cx="367240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          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0" y="0"/>
            <a:ext cx="457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400" b="1" dirty="0" smtClean="0"/>
              <a:t>Što ste naučili, i primili, i čuli, i vidjeli na meni – to činite i Bog mira bit će s vama! </a:t>
            </a:r>
          </a:p>
          <a:p>
            <a:pPr algn="ctr"/>
            <a:endParaRPr lang="hr-HR" sz="4000" b="1" dirty="0" smtClean="0"/>
          </a:p>
          <a:p>
            <a:pPr algn="ctr"/>
            <a:endParaRPr lang="hr-HR" sz="4000" dirty="0" smtClean="0"/>
          </a:p>
          <a:p>
            <a:pPr algn="ctr"/>
            <a:r>
              <a:rPr lang="hr-HR" sz="3600" b="1" i="1" dirty="0" smtClean="0">
                <a:solidFill>
                  <a:schemeClr val="accent2"/>
                </a:solidFill>
              </a:rPr>
              <a:t>Fil 4, 6-9</a:t>
            </a:r>
          </a:p>
          <a:p>
            <a:pPr algn="ctr"/>
            <a:endParaRPr lang="hr-HR" sz="3600" b="1" i="1" dirty="0">
              <a:solidFill>
                <a:schemeClr val="accent2"/>
              </a:solidFill>
            </a:endParaRPr>
          </a:p>
        </p:txBody>
      </p:sp>
      <p:pic>
        <p:nvPicPr>
          <p:cNvPr id="19460" name="Picture 4" descr="http://www.svjetlorijeci.ba/mala_slika/524x393/slike/upload/2014/obnovi_vjeru/The-oldest-surviving-panel-icon-of-Christ-Pantocrator-encaustic-on-panel-c.-6th-centu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88640"/>
            <a:ext cx="4716016" cy="6552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686099"/>
            <a:ext cx="9144000" cy="840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3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lang="hr-HR" sz="3600" baseline="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hr-HR" sz="3600" b="1" u="sng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KRALJICE SVETE KRUNICE     </a:t>
            </a:r>
            <a:r>
              <a:rPr lang="hr-HR" sz="3600" dirty="0" smtClean="0"/>
              <a:t>TBH  124</a:t>
            </a:r>
          </a:p>
          <a:p>
            <a:r>
              <a:rPr lang="hr-HR" sz="3600" dirty="0" smtClean="0"/>
              <a:t> </a:t>
            </a:r>
          </a:p>
          <a:p>
            <a:r>
              <a:rPr lang="hr-HR" sz="3600" dirty="0" smtClean="0"/>
              <a:t>Kraljice svete krunice beskrajne sreće more!</a:t>
            </a:r>
          </a:p>
          <a:p>
            <a:r>
              <a:rPr lang="hr-HR" sz="3600" dirty="0" smtClean="0"/>
              <a:t>Tebi se puci klanjaju anđeli tebi dvore.</a:t>
            </a:r>
          </a:p>
          <a:p>
            <a:r>
              <a:rPr lang="hr-HR" sz="3600" b="1" i="1" dirty="0" smtClean="0"/>
              <a:t>KRALJICE KRUNICE, MOLI ZA NAS,</a:t>
            </a:r>
            <a:endParaRPr lang="hr-HR" sz="3600" dirty="0" smtClean="0"/>
          </a:p>
          <a:p>
            <a:r>
              <a:rPr lang="hr-HR" sz="3600" b="1" i="1" dirty="0" smtClean="0"/>
              <a:t>KRALJICE KRUNICE BUDI NAM SPAS.</a:t>
            </a:r>
            <a:endParaRPr lang="hr-HR" sz="3600" dirty="0" smtClean="0"/>
          </a:p>
          <a:p>
            <a:endParaRPr lang="hr-HR" sz="3600" dirty="0" smtClean="0"/>
          </a:p>
          <a:p>
            <a:r>
              <a:rPr lang="hr-HR" sz="3600" dirty="0" smtClean="0"/>
              <a:t>Divno si čudo stvorila krunicu kad si dala,</a:t>
            </a:r>
          </a:p>
          <a:p>
            <a:r>
              <a:rPr lang="hr-HR" sz="3600" dirty="0" smtClean="0"/>
              <a:t>nebo i zemlja pjevaju, bila ti čast i hvala.</a:t>
            </a:r>
          </a:p>
          <a:p>
            <a:r>
              <a:rPr lang="hr-HR" sz="3600" b="1" i="1" dirty="0" smtClean="0"/>
              <a:t>KRALJICE </a:t>
            </a:r>
            <a:r>
              <a:rPr lang="hr-HR" sz="3600" b="1" i="1" dirty="0" err="1" smtClean="0"/>
              <a:t>KRUNICE........</a:t>
            </a:r>
            <a:r>
              <a:rPr lang="hr-HR" sz="3600" b="1" i="1" dirty="0" smtClean="0"/>
              <a:t>.</a:t>
            </a:r>
            <a:endParaRPr lang="hr-HR" sz="36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0" y="115888"/>
            <a:ext cx="9001125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000" b="1">
                <a:latin typeface="Georgia" pitchFamily="18" charset="0"/>
              </a:rPr>
              <a:t> 	 </a:t>
            </a:r>
            <a:r>
              <a:rPr lang="hr-HR" sz="3600" b="1">
                <a:latin typeface="Georgia" pitchFamily="18" charset="0"/>
              </a:rPr>
              <a:t>Oče naš, koji jesi na nebesima,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sveti se ime tvoje,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dođi kraljevstvo tvoje,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budi volja tvoja,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kako na nebu tako i na zemlji.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	 Kruh naš svagdanji daj nam danas.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I otpusti nam duge naše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kako i mi otpuštamo dužnicima našim.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I ne uvedi nas u napast,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nego izbavi nas od zla.</a:t>
            </a:r>
            <a:r>
              <a:rPr lang="hr-HR" sz="3600"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ChangeArrowheads="1"/>
          </p:cNvSpPr>
          <p:nvPr/>
        </p:nvSpPr>
        <p:spPr bwMode="auto">
          <a:xfrm>
            <a:off x="684213" y="1700213"/>
            <a:ext cx="7848600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sr-Latn-CS" sz="3200" b="1">
              <a:latin typeface="Georgia" pitchFamily="18" charset="0"/>
            </a:endParaRPr>
          </a:p>
        </p:txBody>
      </p:sp>
      <p:sp>
        <p:nvSpPr>
          <p:cNvPr id="83971" name="Pravokutnik 3"/>
          <p:cNvSpPr>
            <a:spLocks noChangeArrowheads="1"/>
          </p:cNvSpPr>
          <p:nvPr/>
        </p:nvSpPr>
        <p:spPr bwMode="auto">
          <a:xfrm>
            <a:off x="2286000" y="1772816"/>
            <a:ext cx="457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3600" b="1" dirty="0" smtClean="0"/>
              <a:t>Jer </a:t>
            </a:r>
            <a:r>
              <a:rPr lang="hr-HR" sz="3600" b="1" dirty="0"/>
              <a:t>tvoje je Kraljevstvo i slava i moć  u vjekove!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536" y="1340768"/>
            <a:ext cx="87484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4000" dirty="0" smtClean="0"/>
          </a:p>
          <a:p>
            <a:r>
              <a:rPr lang="hr-HR" sz="4000" dirty="0" smtClean="0"/>
              <a:t>S:</a:t>
            </a:r>
            <a:r>
              <a:rPr lang="hr-HR" sz="4000" dirty="0" smtClean="0">
                <a:solidFill>
                  <a:srgbClr val="FF0000"/>
                </a:solidFill>
              </a:rPr>
              <a:t> </a:t>
            </a:r>
            <a:r>
              <a:rPr lang="hr-HR" sz="4000" b="1" dirty="0" smtClean="0">
                <a:solidFill>
                  <a:srgbClr val="FF0000"/>
                </a:solidFill>
              </a:rPr>
              <a:t>Mir Gospodnji bio vazda s vama!</a:t>
            </a:r>
          </a:p>
          <a:p>
            <a:endParaRPr lang="hr-HR" sz="4000" dirty="0" smtClean="0"/>
          </a:p>
          <a:p>
            <a:r>
              <a:rPr lang="hr-HR" sz="4000" dirty="0" smtClean="0"/>
              <a:t>N: </a:t>
            </a:r>
            <a:r>
              <a:rPr lang="hr-HR" sz="4000" b="1" dirty="0" smtClean="0">
                <a:solidFill>
                  <a:schemeClr val="accent2"/>
                </a:solidFill>
              </a:rPr>
              <a:t>I s Duhom tvojim!</a:t>
            </a:r>
            <a:endParaRPr lang="hr-HR" sz="4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hkv.hr/images/stories/Davor-Slike/06/Isus_propovij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4" descr="Image Hosted by ImageShack.u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564904"/>
            <a:ext cx="3529012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Pravokutnik 3"/>
          <p:cNvSpPr>
            <a:spLocks noChangeArrowheads="1"/>
          </p:cNvSpPr>
          <p:nvPr/>
        </p:nvSpPr>
        <p:spPr bwMode="auto">
          <a:xfrm>
            <a:off x="1908175" y="1268760"/>
            <a:ext cx="58785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3600" b="1" dirty="0"/>
              <a:t>Pružite mir jedni drugima!</a:t>
            </a:r>
          </a:p>
        </p:txBody>
      </p:sp>
      <p:sp>
        <p:nvSpPr>
          <p:cNvPr id="31749" name="Pravokutnik 4"/>
          <p:cNvSpPr>
            <a:spLocks noChangeArrowheads="1"/>
          </p:cNvSpPr>
          <p:nvPr/>
        </p:nvSpPr>
        <p:spPr bwMode="auto">
          <a:xfrm>
            <a:off x="684213" y="5157788"/>
            <a:ext cx="7848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 b="1" dirty="0"/>
              <a:t>Mir s tobom!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642350" cy="41751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Jaganjče Božji, koji oduzimaš grijehe svijeta,</a:t>
            </a: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smiluj nam se.</a:t>
            </a:r>
          </a:p>
          <a:p>
            <a:pPr algn="ctr" eaLnBrk="1" hangingPunct="1"/>
            <a:endParaRPr lang="hr-HR" sz="2800" b="1" smtClean="0">
              <a:latin typeface="Georgia" pitchFamily="18" charset="0"/>
            </a:endParaRP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Jaganjče Božji, koji oduzimaš grijehe svijeta,</a:t>
            </a: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smiluj nam se.</a:t>
            </a:r>
          </a:p>
          <a:p>
            <a:pPr algn="ctr" eaLnBrk="1" hangingPunct="1"/>
            <a:endParaRPr lang="hr-HR" sz="2800" b="1" smtClean="0">
              <a:latin typeface="Georgia" pitchFamily="18" charset="0"/>
            </a:endParaRP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Jaganjče Božji, koji oduzimaš grijehe svijeta,</a:t>
            </a: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daruj nam mir.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0" y="11663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</a:rPr>
              <a:t>S.</a:t>
            </a:r>
            <a:r>
              <a:rPr lang="hr-HR" sz="4000" dirty="0" smtClean="0"/>
              <a:t> Evo Jaganjca Božjeg, evo onoga koji</a:t>
            </a:r>
          </a:p>
          <a:p>
            <a:r>
              <a:rPr lang="hr-HR" sz="4000" dirty="0" smtClean="0"/>
              <a:t>oduzima grijehe svijeta.</a:t>
            </a:r>
          </a:p>
          <a:p>
            <a:r>
              <a:rPr lang="pl-PL" sz="4000" dirty="0" smtClean="0"/>
              <a:t>Blago onima koji su pozvani na gozbu</a:t>
            </a:r>
          </a:p>
          <a:p>
            <a:r>
              <a:rPr lang="hr-HR" sz="4000" dirty="0" smtClean="0"/>
              <a:t>Jaganjčevu.</a:t>
            </a:r>
          </a:p>
          <a:p>
            <a:endParaRPr lang="hr-HR" sz="4000" dirty="0" smtClean="0"/>
          </a:p>
          <a:p>
            <a:r>
              <a:rPr lang="hr-HR" sz="4000" b="1" dirty="0" smtClean="0">
                <a:solidFill>
                  <a:srgbClr val="FF0000"/>
                </a:solidFill>
              </a:rPr>
              <a:t>N</a:t>
            </a:r>
            <a:r>
              <a:rPr lang="hr-HR" sz="4000" dirty="0" smtClean="0"/>
              <a:t>. </a:t>
            </a:r>
            <a:r>
              <a:rPr lang="hr-HR" sz="4000" b="1" dirty="0" smtClean="0"/>
              <a:t>Gospodine, nisam dostojan</a:t>
            </a:r>
          </a:p>
          <a:p>
            <a:r>
              <a:rPr lang="pl-PL" sz="4000" b="1" dirty="0" smtClean="0"/>
              <a:t>da uniđeš pod krov moj,</a:t>
            </a:r>
          </a:p>
          <a:p>
            <a:r>
              <a:rPr lang="hr-HR" sz="4000" b="1" dirty="0" smtClean="0"/>
              <a:t>nego samo reci riječ</a:t>
            </a:r>
          </a:p>
          <a:p>
            <a:r>
              <a:rPr lang="hr-HR" sz="4000" b="1" dirty="0" smtClean="0"/>
              <a:t>i ozdravit će duša moja.</a:t>
            </a:r>
            <a:endParaRPr lang="hr-HR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 descr="tijelo-krv k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86487"/>
            <a:ext cx="914400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hr-HR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UZMITE JEDITE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3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r-HR" sz="3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1.</a:t>
            </a:r>
            <a:r>
              <a:rPr lang="hr-HR" sz="3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Uzmite, jedite,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moje vam tijelo to je;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uzmite, pijte svi,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evo vam krvi moje.</a:t>
            </a:r>
            <a:r>
              <a:rPr lang="hr-HR" sz="3600" dirty="0" smtClean="0"/>
              <a:t> </a:t>
            </a:r>
          </a:p>
          <a:p>
            <a:endParaRPr lang="hr-HR" sz="3600" dirty="0" smtClean="0"/>
          </a:p>
          <a:p>
            <a:r>
              <a:rPr lang="hr-HR" sz="3600" b="1" dirty="0" smtClean="0">
                <a:solidFill>
                  <a:srgbClr val="FF0000"/>
                </a:solidFill>
              </a:rPr>
              <a:t>2.</a:t>
            </a:r>
            <a:r>
              <a:rPr lang="hr-HR" sz="3600" dirty="0" smtClean="0"/>
              <a:t>  Spasitelj reče to,</a:t>
            </a:r>
          </a:p>
          <a:p>
            <a:r>
              <a:rPr lang="hr-HR" sz="3600" dirty="0" smtClean="0"/>
              <a:t>     njegova riječ bi dosta,</a:t>
            </a:r>
          </a:p>
          <a:p>
            <a:r>
              <a:rPr lang="hr-HR" sz="3600" dirty="0" smtClean="0"/>
              <a:t>     tijelo i sveta Krv</a:t>
            </a:r>
          </a:p>
          <a:p>
            <a:r>
              <a:rPr lang="hr-HR" sz="3600" dirty="0" smtClean="0"/>
              <a:t>     u taj čas namah posta.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31169"/>
            <a:ext cx="946854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</a:t>
            </a: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r-HR" sz="3600" dirty="0" smtClean="0"/>
              <a:t>Danas kroz vjekove</a:t>
            </a:r>
          </a:p>
          <a:p>
            <a:r>
              <a:rPr lang="hr-HR" sz="3600" dirty="0" smtClean="0"/>
              <a:t>    u crkvi isto biva</a:t>
            </a:r>
          </a:p>
          <a:p>
            <a:r>
              <a:rPr lang="hr-HR" sz="3600" dirty="0" smtClean="0"/>
              <a:t>    međ nama sretni smo,</a:t>
            </a:r>
          </a:p>
          <a:p>
            <a:r>
              <a:rPr lang="hr-HR" sz="3600" dirty="0" smtClean="0"/>
              <a:t>    imamo Krista živa.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</a:t>
            </a:r>
            <a:r>
              <a:rPr lang="hr-HR" sz="3600" dirty="0" smtClean="0"/>
              <a:t>Kada nas žića put</a:t>
            </a:r>
          </a:p>
          <a:p>
            <a:r>
              <a:rPr lang="hr-HR" sz="3600" dirty="0" smtClean="0"/>
              <a:t>    hoće da jadom smrvi</a:t>
            </a:r>
          </a:p>
          <a:p>
            <a:r>
              <a:rPr lang="hr-HR" sz="3600" dirty="0" smtClean="0"/>
              <a:t>    štita gle Kristova:</a:t>
            </a:r>
          </a:p>
          <a:p>
            <a:r>
              <a:rPr lang="hr-HR" sz="3600" dirty="0" smtClean="0"/>
              <a:t>    tijela mu, svete krvi.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3"/>
          <p:cNvSpPr>
            <a:spLocks noRot="1" noChangeArrowheads="1"/>
          </p:cNvSpPr>
          <p:nvPr/>
        </p:nvSpPr>
        <p:spPr bwMode="auto">
          <a:xfrm>
            <a:off x="4953000" y="5301208"/>
            <a:ext cx="4191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it-IT" sz="4000" dirty="0"/>
          </a:p>
          <a:p>
            <a:pPr algn="ctr">
              <a:spcBef>
                <a:spcPct val="20000"/>
              </a:spcBef>
            </a:pPr>
            <a:endParaRPr lang="it-IT" sz="4000" dirty="0"/>
          </a:p>
          <a:p>
            <a:pPr algn="ctr">
              <a:spcBef>
                <a:spcPct val="20000"/>
              </a:spcBef>
            </a:pPr>
            <a:r>
              <a:rPr lang="it-IT" sz="4000" dirty="0"/>
              <a:t> </a:t>
            </a:r>
            <a:endParaRPr lang="it-IT" sz="4000" b="1" dirty="0"/>
          </a:p>
        </p:txBody>
      </p:sp>
      <p:sp>
        <p:nvSpPr>
          <p:cNvPr id="5" name="Pravokutnik 4"/>
          <p:cNvSpPr/>
          <p:nvPr/>
        </p:nvSpPr>
        <p:spPr>
          <a:xfrm>
            <a:off x="-12379" y="156463"/>
            <a:ext cx="4008315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dirty="0" smtClean="0"/>
              <a:t>‘Ovo je baštinik! Hajde da ga ubijemo i imat ćemo baštinu njegovu!’ I pograbe ga, izbace iz vinograda i ubiju. </a:t>
            </a:r>
          </a:p>
          <a:p>
            <a:endParaRPr lang="hr-HR" sz="3200" dirty="0" smtClean="0"/>
          </a:p>
          <a:p>
            <a:r>
              <a:rPr lang="hr-HR" sz="3200" dirty="0" smtClean="0"/>
              <a:t>           </a:t>
            </a:r>
            <a:r>
              <a:rPr lang="hr-HR" sz="3200" b="1" i="1" dirty="0" smtClean="0">
                <a:solidFill>
                  <a:schemeClr val="accent2"/>
                </a:solidFill>
              </a:rPr>
              <a:t>Mt 21, 33-43</a:t>
            </a:r>
            <a:endParaRPr lang="hr-HR" sz="4000" b="1" i="1" dirty="0" smtClean="0">
              <a:solidFill>
                <a:schemeClr val="accent2"/>
              </a:solidFill>
            </a:endParaRPr>
          </a:p>
          <a:p>
            <a:pPr algn="ctr"/>
            <a:endParaRPr lang="hr-HR" sz="4000" b="1" i="1" dirty="0" smtClean="0">
              <a:solidFill>
                <a:schemeClr val="accent2"/>
              </a:solidFill>
            </a:endParaRPr>
          </a:p>
        </p:txBody>
      </p:sp>
      <p:pic>
        <p:nvPicPr>
          <p:cNvPr id="45058" name="Picture 2" descr="https://encrypted-tbn2.gstatic.com/images?q=tbn:ANd9GcTq_8rSUoRWKam1KUBKlU123h2eg4jWvEdp-LZQqmsRLJYqZVV1S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0"/>
            <a:ext cx="5076056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319112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hr-HR" sz="4000" b="1" u="sng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ODZIVAM SE ISUSE</a:t>
            </a:r>
          </a:p>
          <a:p>
            <a:pPr lvl="0"/>
            <a:r>
              <a:rPr lang="hr-HR" sz="3200" i="1" dirty="0" smtClean="0">
                <a:solidFill>
                  <a:schemeClr val="accent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</a:t>
            </a:r>
            <a:r>
              <a:rPr lang="hr-HR" sz="3200" i="1" dirty="0" err="1" smtClean="0">
                <a:solidFill>
                  <a:schemeClr val="accent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R.Taclik</a:t>
            </a:r>
            <a:endParaRPr lang="hr-HR" sz="3200" i="1" dirty="0" smtClean="0">
              <a:solidFill>
                <a:schemeClr val="accent2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r>
              <a:rPr kumimoji="0" lang="hr-HR" sz="40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hr-HR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hr-HR" sz="4000" b="1" dirty="0" smtClean="0"/>
              <a:t> Odzivam se, Isuse, jer ti mene   zoveš,</a:t>
            </a:r>
            <a:endParaRPr lang="hr-HR" sz="4000" dirty="0" smtClean="0"/>
          </a:p>
          <a:p>
            <a:r>
              <a:rPr lang="hr-HR" sz="4000" b="1" dirty="0" smtClean="0"/>
              <a:t>jer ti mene hoćeš. Ave Jesu.</a:t>
            </a:r>
            <a:endParaRPr lang="hr-HR" sz="4000" dirty="0" smtClean="0"/>
          </a:p>
          <a:p>
            <a:r>
              <a:rPr lang="hr-HR" sz="4000" b="1" dirty="0" smtClean="0"/>
              <a:t> </a:t>
            </a:r>
            <a:endParaRPr lang="hr-HR" sz="4000" dirty="0" smtClean="0"/>
          </a:p>
          <a:p>
            <a:r>
              <a:rPr lang="hr-HR" sz="4000" b="1" dirty="0" smtClean="0">
                <a:solidFill>
                  <a:srgbClr val="FF0000"/>
                </a:solidFill>
              </a:rPr>
              <a:t>2. </a:t>
            </a:r>
            <a:r>
              <a:rPr lang="hr-HR" sz="4000" b="1" dirty="0" smtClean="0"/>
              <a:t>Dolazim ti, Isuse, jer ti mene  tražiš,</a:t>
            </a:r>
            <a:endParaRPr lang="hr-HR" sz="4000" dirty="0" smtClean="0"/>
          </a:p>
          <a:p>
            <a:r>
              <a:rPr lang="hr-HR" sz="4000" b="1" dirty="0" smtClean="0"/>
              <a:t>jer ti mene paziš. Ave Jesu.</a:t>
            </a:r>
            <a:endParaRPr lang="hr-HR" sz="4000" dirty="0" smtClean="0"/>
          </a:p>
          <a:p>
            <a:r>
              <a:rPr lang="hr-HR" sz="4000" b="1" dirty="0" smtClean="0"/>
              <a:t> </a:t>
            </a:r>
            <a:endParaRPr lang="hr-HR" sz="4000" dirty="0" smtClean="0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-115608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3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</a:t>
            </a:r>
            <a:r>
              <a:rPr lang="hr-HR" sz="3600" b="1" dirty="0" smtClean="0"/>
              <a:t> Gledam u te, Isuse, jer ti </a:t>
            </a:r>
            <a:r>
              <a:rPr lang="hr-HR" sz="3600" b="1" smtClean="0"/>
              <a:t>mene tješiš</a:t>
            </a:r>
            <a:r>
              <a:rPr lang="hr-HR" sz="3600" b="1" dirty="0" smtClean="0"/>
              <a:t>,</a:t>
            </a:r>
            <a:endParaRPr lang="hr-HR" sz="3600" dirty="0" smtClean="0"/>
          </a:p>
          <a:p>
            <a:r>
              <a:rPr lang="hr-HR" sz="3600" b="1" dirty="0" smtClean="0"/>
              <a:t>jer ti mene krijepiš. Ave Jesu.</a:t>
            </a:r>
            <a:endParaRPr lang="hr-HR" sz="3600" dirty="0" smtClean="0"/>
          </a:p>
          <a:p>
            <a:r>
              <a:rPr lang="hr-HR" sz="3600" b="1" dirty="0" smtClean="0"/>
              <a:t> </a:t>
            </a:r>
            <a:endParaRPr lang="hr-HR" sz="3600" dirty="0" smtClean="0"/>
          </a:p>
          <a:p>
            <a:r>
              <a:rPr lang="hr-HR" sz="3600" b="1" dirty="0" smtClean="0">
                <a:solidFill>
                  <a:srgbClr val="FF0000"/>
                </a:solidFill>
              </a:rPr>
              <a:t>4.</a:t>
            </a:r>
            <a:r>
              <a:rPr lang="hr-HR" sz="3600" b="1" dirty="0" smtClean="0"/>
              <a:t>  Ljubim tebe, Isuse, jer ti mene ljubiš,</a:t>
            </a:r>
            <a:endParaRPr lang="hr-HR" sz="3600" dirty="0" smtClean="0"/>
          </a:p>
          <a:p>
            <a:r>
              <a:rPr lang="hr-HR" sz="3600" b="1" dirty="0" smtClean="0"/>
              <a:t>jer ti mene žudiš. Ave Jesu.</a:t>
            </a:r>
            <a:endParaRPr lang="hr-HR" sz="3600" dirty="0" smtClean="0"/>
          </a:p>
          <a:p>
            <a:r>
              <a:rPr lang="hr-HR" sz="3600" dirty="0" smtClean="0"/>
              <a:t> 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1523973" y="692692"/>
          <a:ext cx="6096054" cy="5921468"/>
        </p:xfrm>
        <a:graphic>
          <a:graphicData uri="http://schemas.openxmlformats.org/drawingml/2006/table">
            <a:tbl>
              <a:tblPr/>
              <a:tblGrid>
                <a:gridCol w="1151915"/>
                <a:gridCol w="162266"/>
                <a:gridCol w="4554637"/>
                <a:gridCol w="227236"/>
              </a:tblGrid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NEDJELJA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19150" algn="l"/>
                          <a:tab pos="3914775" algn="l"/>
                        </a:tabLs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27. NEDJELJA  KROZ GODINU  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DOMENICA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SONNTAG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11,00 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SUNDAY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81250" algn="l"/>
                          <a:tab pos="2428875" algn="l"/>
                          <a:tab pos="2781300" algn="l"/>
                        </a:tabLst>
                      </a:pPr>
                      <a:r>
                        <a:rPr lang="hr-HR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11,30              </a:t>
                      </a: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SVETA MISA – za narod  </a:t>
                      </a:r>
                      <a:r>
                        <a:rPr lang="hr-HR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05. 10. 2014.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12,30              Vjeronauk za krizmanike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4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>
                          <a:latin typeface="Times New Roman"/>
                          <a:ea typeface="Times New Roman"/>
                          <a:cs typeface="Times New Roman"/>
                        </a:rPr>
                        <a:t>PONEDJELJAK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LUNEDI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MONTAG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17,30 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MONDAY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18,00      +      Svi pokojni iz obitelji </a:t>
                      </a:r>
                      <a:r>
                        <a:rPr lang="hr-HR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Žužić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06. 10. 2014.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i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naručuje Lina </a:t>
                      </a:r>
                      <a:r>
                        <a:rPr lang="hr-HR"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Žužić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>
                          <a:latin typeface="Times New Roman"/>
                          <a:ea typeface="Times New Roman"/>
                          <a:cs typeface="Times New Roman"/>
                        </a:rPr>
                        <a:t>UTORAK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BDM  OD</a:t>
                      </a:r>
                      <a:r>
                        <a:rPr lang="hr-HR" sz="1400" b="1" baseline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KRUNICE</a:t>
                      </a:r>
                      <a:endParaRPr lang="hr-HR" sz="1400" b="1" dirty="0">
                        <a:solidFill>
                          <a:schemeClr val="accent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MARTEDI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DIENSTAG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17,30 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TUESDAY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18,00              Za sreću, zdravlje i blagoslov obitelji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07. 10. 2014.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i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naručuje obitelj </a:t>
                      </a:r>
                      <a:r>
                        <a:rPr lang="hr-HR"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Poletti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>
                          <a:latin typeface="Times New Roman"/>
                          <a:ea typeface="Times New Roman"/>
                          <a:cs typeface="Times New Roman"/>
                        </a:rPr>
                        <a:t>SRIJEDA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67225" algn="l"/>
                        </a:tabLs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17,30 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4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MERCOLEDI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18,00       </a:t>
                      </a: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+     Željko </a:t>
                      </a:r>
                      <a:r>
                        <a:rPr lang="hr-HR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Zeneral</a:t>
                      </a: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34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MITTWOCH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i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naručuje obitelj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34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WEDNESDAY 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18,30       +     Izidor </a:t>
                      </a:r>
                      <a:r>
                        <a:rPr lang="hr-HR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Grgeta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08. 10. 2014.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i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naručuje žena </a:t>
                      </a:r>
                      <a:r>
                        <a:rPr lang="hr-HR"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Nadia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66296" y="-233064"/>
            <a:ext cx="7011407" cy="9233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hr-H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hr-H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OD  05. 10.  DO 12. 10. 2014. - ŽUPA SV. BERNARDA FUNTANA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1523973" y="908737"/>
          <a:ext cx="6096054" cy="4954702"/>
        </p:xfrm>
        <a:graphic>
          <a:graphicData uri="http://schemas.openxmlformats.org/drawingml/2006/table">
            <a:tbl>
              <a:tblPr/>
              <a:tblGrid>
                <a:gridCol w="1151915"/>
                <a:gridCol w="162266"/>
                <a:gridCol w="4554637"/>
                <a:gridCol w="227236"/>
              </a:tblGrid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ČETVRTAK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GIOVEDI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28675" algn="l"/>
                        </a:tabLs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9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DONNERSTAG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81250" algn="l"/>
                          <a:tab pos="2428875" algn="l"/>
                          <a:tab pos="2781300" algn="l"/>
                        </a:tabLs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17,30 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THURSDAY 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18,00       +     Đani </a:t>
                      </a:r>
                      <a:r>
                        <a:rPr lang="hr-HR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Strize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09. 10. 2014.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i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naručuje supruga i kćerka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>
                          <a:latin typeface="Times New Roman"/>
                          <a:ea typeface="Times New Roman"/>
                          <a:cs typeface="Times New Roman"/>
                        </a:rPr>
                        <a:t>PETAK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19150" algn="l"/>
                        </a:tabLs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 17,30 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VENERDI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18,00      +      </a:t>
                      </a:r>
                      <a:r>
                        <a:rPr lang="hr-HR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Dorotea</a:t>
                      </a: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r-HR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Oplanić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FREITAG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i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naručuje obitelj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FRIDAY 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18,30      +      Zorka, Albina i suprug Đino Rajko 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10. 10. 2014.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i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naručuje </a:t>
                      </a:r>
                      <a:r>
                        <a:rPr lang="hr-HR"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Elija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>
                          <a:latin typeface="Times New Roman"/>
                          <a:ea typeface="Times New Roman"/>
                          <a:cs typeface="Times New Roman"/>
                        </a:rPr>
                        <a:t>SUBOTA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SABATO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17,30 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SAMSTAG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18,00</a:t>
                      </a:r>
                      <a:r>
                        <a:rPr lang="hr-HR" sz="1400" i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hr-HR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Na čast Majke Božje za Manuelu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SATURDAY 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</a:t>
                      </a:r>
                      <a:r>
                        <a:rPr lang="hr-HR" sz="1400" i="1" dirty="0">
                          <a:latin typeface="Times New Roman"/>
                          <a:ea typeface="Times New Roman"/>
                          <a:cs typeface="Times New Roman"/>
                        </a:rPr>
                        <a:t>naručuje mama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11. 10. 2014.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13,00              Vjeronauk za niže razrede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>
                          <a:latin typeface="Times New Roman"/>
                          <a:ea typeface="Times New Roman"/>
                          <a:cs typeface="Times New Roman"/>
                        </a:rPr>
                        <a:t>NEDJELJA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19150" algn="l"/>
                          <a:tab pos="3914775" algn="l"/>
                        </a:tabLs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28. NEDJELJA  KROZ GODINU  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DOMENICA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SONNTAG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11,00 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SUNDAY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81250" algn="l"/>
                          <a:tab pos="2428875" algn="l"/>
                          <a:tab pos="2781300" algn="l"/>
                        </a:tabLst>
                      </a:pPr>
                      <a:r>
                        <a:rPr lang="hr-HR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11,30              </a:t>
                      </a: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SVETA MISA – za narod  </a:t>
                      </a:r>
                      <a:r>
                        <a:rPr lang="hr-HR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12. 10. 2014.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12,30              Vjeronauk za krizmanike 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 descr="data:image/jpeg;base64,/9j/4AAQSkZJRgABAQAAAQABAAD/2wCEAAkGBwgHBgkIBwgKCgkLDRYPDQwMDRsUFRAWIB0iIiAdHx8kKDQsJCYxJx8fLT0tMTU3Ojo6Iys/RD84QzQ5OjcBCgoKDQwNGg8PGjclHyU3Nzc3Nzc3Nzc3Nzc3Nzc3Nzc3Nzc3Nzc3Nzc3Nzc3Nzc3Nzc3Nzc3Nzc3Nzc3Nzc3N//AABEIAIAAYAMBIgACEQEDEQH/xAAbAAACAgMBAAAAAAAAAAAAAAAEBQMGAQIHAP/EADgQAAIBAwIEAwYDBgcAAAAAAAECAwAEERIhBTFBURMiYQYycYGh0ZHh8BQVUmKxwRYjNEJjgqL/xAAaAQADAQEBAQAAAAAAAAAAAAABAgMEAAUG/8QAIhEAAgIDAAIBBQAAAAAAAAAAAAECEQMSIQRRcRMiMUFh/9oADAMBAAIRAxEAPwCmEFTgk5r3Ic6bcX4VLFdt4anQ26+npWLXgU9zgR3FsCf9ruVP1Fexaqz57SW2oq371nJ23NWlPYPjLjI/ZcEbHxvyobinshxbhcCT3CRtGzacxNqwfWlWSD5Yzw5KvVlfye5rKCSRgkaszHkFGTTfgfCVu7mVrkHwYE1MoONRJAA+uflVhgggtwRBEkY/lFJkyqDoph8Z5Fb4hDZcEuJBru2aJf4AfMftR5sNC6Yv8lP+MapG/wCxpoSPlQnEZYo7djJggD3fE05rN9SUmblhx44lb4oBDiJFjj9NeuQ/E8h8KWsTjAJ29aluHEkjOiLGp5IvSo44pJWCRjJNbYqkeXOW0rRESe5ryk5FGHhlzgEr9aJt+DM4BL79q60LTOpcS4OwB1J8DioeHxtH0k8vMtIFH3q+XMEdyhXADCq/NwctdoQgIDb6hkGvP3tHtaU7PWs4k93B6ZG4/E86nulaa0ljQ4Yipz4ROlCGYbY7flUcRSUkxtlRlc+tQfs0L0UQpGBJ4aaGlYM/ckcv60KTtvzqw8T4f4crsPeJznvQC8MklZsjG3PvVd0+snp+hPNOkK5kYIO7cvxqu8Z4gLh/CjC6FO7Lvq+dF8aW/nvf3fDbzkk40Bd3I/tUdh7KcWvLhYjbmAb5ebYLitmOMYraTPNz5JzekUIzuasnC7GH9lhljDanXLM3U5I29Ksv+A7GSGBcSRSIgEjI5bxDtk4PKs39mlvcCCIEJCoRQfShPyIy5EEPFnHshaIFIAAqRIFGwWiUTA5VIgweVQlNmhY0dPhbxlVx7+PxonyY3+dBWSoigq+QB3qWa4Qny4J61nXWbkqF9/IY2YQovxIpbAWeRkOUJ5lOQp5NGs6ZG3rUa26xjKDzZ2+9M1wCTsTcSUh8Y1A8jjrUVrGfDL6c78+4pzOMwFGXcg4oAQkRKoJAHUVL8qmM/wCGrtFADJLJEnrKQMfDNehuFkOpZImj7oQ1UnjV9N+9JFulVh70aE7KnTbv1NQQzC4GbZMIGwWXapPIWWDnS9XE8SvqUMRyAJpfewwTYkKFSeudzVdsuMyWV4tvdkywO2lZG3ZD8e1W6G2WReaYG4B3zTwkmrJZINOmI5rYJum4qIwkYNNJreQzHCnAoeZAuxO9WTszuJY7OcpGNTeZt6kjkw4PQmlMUg06euaNhflRRUbq4XluO1SBicdqWxSkP6UwgZUQliDn6VzCukUoDMxPJRj70n4hNospYQwDuhCZ2+vzprcksDo2HYdarvHi+hCmSUzkeh2xSTi3Hg8GtlZUPaa18K2hkvb2NpQAolB7f3pHFdNbytB45dHUEHsf0aN4rC0spLKZApOlWPKq000kc5ZcMM4B7b52rMsbSpmyU02HycTmMxR49RJwDy6/lXTeHXmmytmcM8nhrnJwOVcrs7qS4uUgKoAw3YrkkD7kCunW6jwY1XfyjHrVMapmfO+DIcQ1N5kxmhpLfxPO2QvQd6wkTLINSZxWk10+Maj9q0JcMnySLsdS0XFJkDFAocH0qZGxyNBDDOJuXpU6O3I8qXxy4INErJttyplRwwjYcmoW+4Qt0wLhlH8SmtoWJOKZrOWTGd6ErQYnL+NcL88qwklMkb8ziqhd8NkRh4af+gK65PwqW84lKECiMe8x5DNDcZ9kLRLYSwSStMpBYZGCvXAqORmiD9nLrKOGFysrKJSBpI6b10v2XXFhBLcxgyYwAOQ7Ul9o+CJJapNZhH8EZwyebHx5/jR/B2mhtUR9RC9T1qULch8laDu84gqnBTB5fKkN1Mpc6dh2FT3c4b39zS2Vh0rVFUY5Ma5xWVbNR5rIzq2OK5nBCOdqOgWTTkDA+NAF5QB5mx3qZJnbysT+NcrOGAOMZb8DRSSARFhkkDOTQFqNJLyZwOW3Wtr26VIlK5J5ken6FCbpDRVsne+ZI1jQhSOZ9e1B3163kBYkHelgmkXSrHc+8T3qDjFx4YjKnONzUKtlnwlS50XfhyHYn6fr+taiXwXmgc7I2Bt0PKgL2Yi7iOMEr0+Fbyy+Jch8Z8SNT86MV9wJ9Ri7fLbEkUGzZNTXBAJxQzHNaTMxxpcnoPiamgtpJTscnsKHSKSRiFUsfQZqxcGgWK21S6lYk7dTQbSQ0VbBYrC50adO3XJ5VNdaYESOFRrCAuetMppI/Mmgq2Op3oW5j85kZcZAG1Ls2F0gEXMsq4IOFHag7mZ8kZzttimqQSmDxdgOi550vmGGYlSMkbGhJ2gx4xbcytEAGBDHmaT8Wusws2okgADI9aP4nIWlGD1pFxImaBCTjAJP9aVRHcg2a713saZ3RSaxHcErAf5MfU0Baf6yRycnSB9K2ikwkJPw+tPGPRJSGEk2o71ihGfz7VMsucVQkW7hU5i1KvlJO/rVix4salV0DuBSNLb9ncSMeR5CpLzi+hTGcgkd6lJW+FU6XQme4igcgsHI283WhrjiCTqFZ9J+lV6e5bJw+aiM7OOe9MogLLPfOsQWJx4ekBTSqa5dyck571HZynSY2HPrit5cKhOmuoAtlyzMTSi8K4KgZpvcPzVVNLp4cjIG9Mkc2CxnBLcia1CnSoJ5VuVI5itScDNGhGz2461sHwRmtA4rxOaNgP/Z"/>
          <p:cNvSpPr>
            <a:spLocks noChangeAspect="1" noChangeArrowheads="1"/>
          </p:cNvSpPr>
          <p:nvPr/>
        </p:nvSpPr>
        <p:spPr bwMode="auto">
          <a:xfrm>
            <a:off x="0" y="-136525"/>
            <a:ext cx="914400" cy="1219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5471592" y="3068960"/>
            <a:ext cx="367240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          </a:t>
            </a:r>
            <a:endParaRPr lang="hr-HR" dirty="0"/>
          </a:p>
        </p:txBody>
      </p:sp>
      <p:sp>
        <p:nvSpPr>
          <p:cNvPr id="1026" name="AutoShape 2" descr="data:image/jpeg;base64,/9j/4AAQSkZJRgABAQAAAQABAAD/2wCEAAkGBxQTEhUUExQWFhQXGRYaGRgXFxoaGxoYGBcXHBoaHBgaHSggGholHBcUITEiJSksLi4uFx8zODMsNygtLisBCgoKDg0OGxAQGywkICQsLCwvLCwsLCwsLCwsLCwsLCwsLCwsLCwsLCwsLCwsLCwsLCwsLCwsLCwsLDcsNywsK//AABEIAOEA4QMBIgACEQEDEQH/xAAbAAACAwEBAQAAAAAAAAAAAAAEBQIDBgABB//EADwQAAEDAgQDBQcEAQQCAwEBAAEAAhEDIQQSMUEFUWEicYGRoQYTMrHB0fAUQlLh8RUjYnKCkqLC0rIz/8QAGQEAAwEBAQAAAAAAAAAAAAAAAQIDBAAF/8QAJhEAAgICAgEFAQEBAQEAAAAAAAECEQMhEjFBEyIyUWEEQnGBI//aAAwDAQACEQMRAD8A+fU2jKLDbYL04fm30RtPh/Ya7oLdITmhgw9oLhfTv5IXZzZnWYAu+Fs+C8OBI1EbLW4bDNaY5aL2pTbMkSRoi7rsVSdirh2FOVxeBNgJA07oRtCmxs9lpnoFauptulaRRK7bJMo0z+1vkpVsMyPhb5D7KFwSiGGU/gk9PQHTwzZ+FvkE99nuDte7OWsytnUDVC0GtJvrzWn9nqRyERbqjHQQevwGk6XFrWgX+ED6LKYijTBIawFvcNfJfQ+M0ppFo1It1WXp8ILWgyC8/snbZMK0Zk4Vv8R5KYpNH7W+Q+yd1+Gubd7I7r69yow/DHljqgENbeSNeglBnJiHEUeTGjXbZDjhbXOlw/Lf2m9YydLqqEjjbsbk6AcRwym4RAHcFYeGMIHZFhGgRRXErnQFy8Gcfw6alwI6BFnhbQ4ENB300TdtIHvU2NXKH2F5H4Bhg2/xHkpfpG/xHkiWNsouMJ6RJNlNSkwXIb5D7KYoN3YPIKDjmtyj5ogiIVIkZg78OwTLAfAJRX4WDo3qn1l4Eso2NGbRnqfCDmtHlonlDBMY0DK3xAXpsiGmQhFKI8nKRmob/EeS9XuU8ly7mLx/TV4LDjI237W/JE+66ILDvdlZBjstudNAimYl7LivSB5fF3WyXXPHLtDLLFaZxws3XowJOk+CKPFWs7WZj3xpGUD88EA/2kqs+AsHgDfxSOEqG9aNhf8Ao7uRVLeGugnlsisH7XvLTngnWGsA/wDsqKvtFVcT7gxI3YJ+RCVYpj+vDwVe4nXVRGHgwF5RoYuqYLRYagRHlutJ7P8AsvUd2q1QtH8WgSeskW+afjS2Jz5PSFnCMGTVbbQglbWrFOm54Ggn1Sjj9ahgWBxJLiey2Zc6NTfRo3KOdiG1cOXA9lzREddvNdavQ7TSszmK4yXOALoi/jf1VBxYJkHfms57R030qsxyvtN5SwYwgzKT1XFi8bVm5ZxgUzmLkNjfaxrzANuRAjyWJxeLLpJQueEPVd9DKOuzc16rH3gSdMpsUJVwxiVmcLjSxwcNBsn3C+KwZ53g7qimpCO0z33SpaLlt5Hy59UzxfFHxdtIsOhAIPjGiVYniLCJGWRMG5v9EvGflD+pBLsvoUp1MAayfl3o6lkF4BHX7pDUxu+XyJ+X1XN4jTmJcCdhfwue5CcZNHKcTQVcEZhgLp0i9uSVYlpbYwIPanZQpcbqNGVrzEQCRBjkCqanEA6KZbY3deTlHKYvMDulM+VCLjb3slhXyDN5+WoRgfZX0OHse0OBIm/O/UWVT8I9sy23Pbomi6FmkQcuXodZTOKptjsuqGLD4WyeZuSNOSqlZK0uyD2SpUBB71dw2jUrud2YESdgLTChUDWx2ml24aZ9V1A5CCOq9VWZckoa0aOhhXmm0wYytjyC9dwasdG67bgLQNxOanTsIDGAeQ0XrKhmxgqisDihFR9lcTq5rWN3JIH1TDD+yjc5z1GubtGt4v0TemXu1cSCN162oGXFz1+yFM6olL/ZWk0OdmhkR2dSdgjMDRw1FmWDb+QlK+JcSdq53OBoET7N8MrYgZ60tpG7RoXfYJG0u2Uin4QZS4i4khsCTAgX5Jv+rydibtgHxbM+c+RXChRobACILib6rI+0IqUHyCS1wZDhewJseVnKU5lYRrsG9sK+bFOkskMDRnnN8Mw28Cbknqth7LZXYWlYWaAbWlvTwXyrj2IL8X7w3DmstGkNgCD3BbT2X4o5tPICAA4j6+ckpMa2XzyXFBHtdgA8RlEa9Sea+Y47D5DE2X0fi+Lc+STbu2lYTjNTtqmVaMcZbFLpUGyW+KjUdB7l5TqgKKQ7ZZorKdaL7qBbmsLyqm04sjVHXY+wPEiYHOVX/pQqy6mSCSZb9p+SQ+8IKuwPFX0jYyNwrxyX2TliXaNtwX2OqutULQ0tBmznNkmwBMZoAv13Wb9qcMKGIe2nYGIHNvXnp6LQcM422qIM26wfMIjG4VlZoB7RbAEmHCPQ+aZxvoMZpaZi24guGaLCBrMW015ostmYgxaRpbWDvcn0XV+BVGPMXYdge1zspnDVKEtIEatI3BnSTE9IlKpOOmPKCk7RZhsZVpix7MnXSd7I6nxl7tYII5JZh8NnsCM5a50zaW3ykRAMTEbhC03ObMA21EaJ4pMhO46G9fEXs0AGJMmfsEx9nsF72s0EGN7G43CB4JwyrXcNAAdSYtvZbfhv6bBg5qjCbaEEzvbyTN1pAir2xo7AtpsIADZF+o8FlqXs459Qk2aZM7A7J032ip1nBrHTJgCIKYcRrNYA3MB0lJbXZXjFny7/AE08wvER+pHP1XLuSOpGrwLRkZ/0bp3BEZfFeYF4NJn/AEb/APyF6+sAdIVbvRNkqpgawgi885VtWuCpcNY19YUyepHSUfitnVyei3B8LpVGitVa9zW7WA74kE+C0lbE5qOeic4yy0A6xt0O10r9qBVyBlOiHU+YflDQObRFr9VicD7SHDkEGWujM0bjcjkR9Fkbtmpe3Q9f7QCswjQ8uRlVV+JZ2MzQYgFvdY94IQXFuGyffYch2btFo3B5DnrZLKVSTBsfkUisZ9AnH4FRr43E3mG/WCn/AAJxFFztRMnm2dCZ2NvVK8bh87b6/PmF7weu3NlqaRldBjb73TrUhW+UaG2PxoDTO8gLC4+vJ/NloeOUzTbGfOx12u3Bv2XfkFZvEUCbj8K6TctE6USivTtmFwfMKgBX0an7ScvI7A8j0XhbBIcId6eCFC20TwmpBMHY+K9aSCZGysw5aYa4xGjvoemnkiQ3sPzbHX5JkrQrdMTPM94VKtriDdVOSlO0E4fEFkR+XT2nxhxqNawWMT4rNK1lYiCLEJoyaEls2z+KtzBs7ox9JrxBFu9fPalU5swKas4w6AJ2g/nNUU0+xXGS6NGeBtcRlqZbQZAMA7bK1vCKrQ6nSxBLDr2QJI6zoEownFI1vm37vqnPAsYal9OSZfgP+g1Tgdca1RHeR6ALzC+zuYtmswTzmPE/4TbFuvz+iEN7aQi3SOUVZouG8Gw2HqNquqS5gsAJbNr23j5oPjWIbWeXMdpzESBp/wCSVveQIJPnzSrF8SFM9/r0U2tWOvoWQeS5A/6l/wAVyXRXgz6JgahyNi3Zb8gpvq2vcoag/wD22/8AVvyQjsa3WZK1WkZasJfXExIk6ITg2LczGU4d+4A9QdUl4xWLasg8iFUMY5r21BYgggrNkbkXxpI+ycWxDHMLRUGfYA7ja9psvl/E8GBULizKSbgC0m8gJtxTiANLIIcYb2nD4jIPkRm0SnD1qhHu4LwdAZJnaDraVCGTk9m3Lh4pNMvwfEHUhbS1jy+6Y4qkypDxAqbnZ3fyOt1i34uqKmV7XTN7baFanCGcu9h/SukjK7XZ1Gpm1sRqCo1cPfM2A7cHR3jzU8Xh3MeDsfzxUcS0uaI1BkJl0InTCMHxJoDqVVnZdZzSOfKfmFmuNcMdh+02X0HfC+NJ/a7YH5plUrNflzkB3fFv8hFf66yjSyMaKrnS3tiWAXJ7J+Lu6eCnJ1sdR5ujGOc1xvad16KhaYdcfmic8Q9mqpIfTaHNcM0MgZSbkZNQlWQZcrpBboUFNS6FnBw00VOeDoYO3I/2i8PWM3EiIe3cdQgWsM2gj5omhXEXm3mCinROX4V47BlsEXadD9D1QRpEzzGqcNxzSMp+E+h59yoZRyuDTfdrufQ9CE1JvRybQqhTfoEbjcKR2h8Py6HqhabJkb7KbWx7sqUgFxZFivFwD01TpNlr/Z7F9kXEwPyFjg3dMOFYw0zpINlSMkhZRvZtKlQmSVS6oqDiLTKTcQxzgQAYF5hU5eRUn0X8V4qWvDRB3MpPi8Wahk+A8FXinl5ndW4XD/ud8I1+yW7HUaoVZe9cjvfN/iuSj8h/wvirmw18lsDvFhopYzIbg2duFGm0OaM9M6C7e4bbqBwoPwkuH8RZ3kfomrVE292TxTM7Bu5ovG45hU0SHU8g+L9s6T/GeqqolzTLdtvuNkaxjKswMrjqNu8LktgfQuoU3v7LSRBu0m4OlvUL7Zg+F0qWX3dMNJaJcNTA9L3Xy3DYUgy6M4i/8gDuvqfvu0wzYjT6pZxrotinfZ899psM0VZHxTUB66EfNC8LrdgEn4RfwRHtMxwxFQ/tBB7swA/+qTmmYLRvBSxdbGk+Ro8X7QUKjQwMe7m6ABPICZ8ULSqzpIHUyfFKcLSM9Qm1HRHG2xMiSAeJ4ae0wCY0IkHfwWbxL3Oubjbp4LYPbraQduSQ1GBr8r2kAkw4XkfObhGcbOUmhjwXHtykuDWOBEFojSLkzOovdBYrE0XvguIeBOeJDjGjgLibSbiTog6/DnAyIeznyU8NgQC0xIF/8rMsTg7Rrl/VDLUWQrNNN3aHZJnS4n6dVXXw7gZHaYfFajC41hGSq0PpnUHbu5ea7iPCqLXH9PUGV1xSdJsQPhcZm9oO9k+LJz09MlnwvHtbRjnOboQe8ao/AUwRrmaeYvHzBVuIwIJtIO7Tz6brRezODotYcxBc8wG5AcsfFJeIn7Jnk4k1ic9IR4jCuPwf57wdeSXvwvgU6xGMpue9kCm9ps1pJa4dJu0quiGn4rd5VU1MhOEsboTVqIFyBKHYwTmNm9fstU/B03WGWUpxHCiD23N1sBr0GiM8bR0JryJspc4xf89Feacf0nTOEkNkNynYE6nqdkNicDkaRMuPLSeSVQYZZF4AjjXQA1d+nc+Cbko3B8HcYsQTpNj5Js/hnu2wTB+X5fyRivs5y+hCzBARfwCMdhZgu/8AFvX7LUcA4ICQ7UczYCdwN9DqpYnDUKTnOe8EmwAMu8houqgqTZgYqch5LkZ+qp8h/wCxXIUU/wDDUP4Ux1Nh0OVvyHJQbwdgBlzj11I7k4wrR7tl/wBrbeAUvdA2WlQTMrk1oWUKFNo7Ts3/AHifAxoraZpaANJ8FfV4Yw6gKLOF02jQAa6XR4ilL6M6Du0WjZiIFHwHoEmdTBRlSvHu+QI06FSzLovh8lHtIA2m8nV5/wALJUSdd1q/aJucHoB6/wCFmabFEo9BeHrsjtDKUNi+KgHKxubxhWMw0ofF1Qww27+fL+0wBhhQ5054abWmTB5qiviQXe7Ih7dJuDoqOEt7V7ucZk/MpphOHh9TP+5vqLx4hNGNglJUBijU/gD3D+0vxdNwdORwPL81W4Yw9FCrgmuv6bKsomZPejB1XGfh8tvBMeDDMxzb5gdDsNdeUj1T7GcJa6520PJKH4F9F/vWS4AEEWkiFCWCnyRrhnbjwkKmYn3NeamYsc4kwYfeCTmP5CI4/jC54NIjI5uaTlYbje8FAcexDarQ5puDuIPcgic9EWvS7J3Ba427lmlHZuxy9tAuEJdVEG828NAtHQw82eIcP46eSVcEoMfWaPhta5MkC99v6W8o4GIk+JWjFG9mH+l+BbQwgAF/Syk7DtaZsT1lNXYZrjGaPBFYfh9GRnd52tvur2ZeIhbRJ2LiesJnhOCvIuA3SBok/tLxlufJQPYZbMP3de5Jn8Tf8Rc4uteSSI0us889OkaI/wA9qz6H/p1PC0zXqCct9pN9pWWxHHfeOnKLE2gbnc7lJMbx2tWb/uGwgG0T3pS+vdJLI29FY4lVH0Ue0IFEhjQDlj01hfPatd1VxLjJ/wArxuOcAQCvcFSJuPFFy5HKHEUweq5HQvUKYeRusDhSGNPvP2jWOQTGlPNFcP4cwU6dyey03vqAvazgTAHotq6ML/Sj3nNelwO/qrTTDRLrBDZ2nZPYtHVaJixaPFCYmsWj/wAvojHt5DxQuNb2DP8AL+lHLsvh8g+Mx0kHaLoc0TnAbcnTxQ9drpsCZTM1fdgQP9wgAf8AEAfOyiW7B+IPy9hpBduQlTcKZvqmgw959V5WZlaSdYR4icijhjJeTyFkzwlWHTtYEIDhG/UFX1DBlOnQDQB4idV619p0CA4U03Ok7bHrCLxD8gzOcGjrz2V7tGdrZP302Alc97b5i22qWVeJZm5aBBO5OpHRZ19OtmdM2/be/wBOZUp5OJbHic+j32jwIqnPRAzAHM0WkNBMxzie9J+E1e1kPwu18rJxh6j29sWgw06S4EGPIf8AySrjYa2tnYCA8BwjYkXj85rBOXKTPSxRairBADTqdWnZaN3GnuYwk7QerhYrM4qvndmOp1jnzCZ8JZnplpOpMdDsmhy6RPNFUmxrQ4+8DnG1pQOO4s6q4SbbfgQgZ2sulQTbn0lD42iWuvYG4On4V1zrbJKML0RrAtMLqb9ijRh/eMgjtjTqhfdGOvzA18RayXj5HTrTPaLLwdD6qmvRLTBCvwzg6IMEbcx0+yYVsJmbIid7aeKaMG0BySdib3J1AlE8PaQ+2/5CnUwbmiRfaBr4qujTIfGkG6KtDKUX+leR38PkuVecdfIrk+/sPtPquFrgU2XPwN+QVwcEo4bxCk9rGhwzZW27gFLiWMc2A0aG/XRbL0ea03KhhUvugTmm4iNFThccXch+eqMqOkSbrlIDTIkEi5Xpw8i8IV2MFxIB2mwVFLF1IILg62oECJ57lCcl5Hgm9I9qsgnKgy0zO69qcUa05XGCuZjGO0cFFb6KN8ewtj7IPiNUNFzA5lWGu1ouQkOKrZ3HN4TsE0hbDaWPY4ENOm+htv3InhWNYCT8Uu1m9tJGwQvD8Ax5jXuTjDcLptF2hveZt+bJYQndplJ5MVU0NsLUDrj88VmuP4wnEhjiTSFm252J63m6B4vi6nvT7t0MFmZHaDuCpbj3uI942SDro4eG6MslugQxcVyW7LqgfSdnp3AMlv5orsdXfVaH03RMTGo6Husj8H2hYKxuEi7AAev2T+la/BFl4szPuXtfneS6TEmZvF/MBEY2iMocRNoMbRp6J2eEipElwMGw0mdUg4mX0KkNdmE7ixHJw08uSy5MPBWbsWdzdAfDW0y8td8LgQOhVvDcO4PcG3IMHl/lA49pDyey06w3b7JpwuuWtBBLmud25F2uIt3hLj0x80XxsaVsBnjMO0NwvatIEZXixXjsTEjy5FTo1adUWdB3B2Wr2nm8XYvGHfSMtGdg238Oqk95JzM7Q/cwiHAgaif3fNMicpgGSNt/7VbMXTJgwD4INLoflJijEcK0cJE8xv8AQojAe8FiQY3mfTmjn45jzlvPItI9dCh8Rgmk5gcrtiN/DQpa3aO5takXfp5PI8tJ8UHiMEXGMxEctOt0dhsLltNjtt4clKvSIFvv3aap3G1YqlTMt+k/5Hz/ALXKMv5//ArlKkV5v7HGH4e4ZS10WEa8hZOaOIOj5PVUUaLsjbyIHTYKxjXEw4SNiDDh91qhFLozzm5dh9BgJkI+kyyAoMP7T5j6heP/AFA+BzCeU/dM40rJxbZfjuFh4SnE4SoGgCbaDT5og8RxTT26Yj/j95RNCrUfdzYBUmlJUWTcHdiMUHZcrgTzsBPedfVQw+BuZsR3/aFoqtK4ObL0tHylQqPaPic2/OB810MXHoXJm9R7QsZRA1bmPcmFAf8AFo8vW1l5rdt16zAPqWLsreQt67qvEkg/DtGsDwGqzfEuJvfUIDYYLAEX6k+S19Km1rYOwhLMYyg50ggO779y6a+hoyV72Y/GU3DtRI6aqWHqmRmhwOhBkj1laLEUYuNEMeGNeNAFH0W3aLx/oSjTRPDYd8SxwH5yTfCtMDPlJ5jdIRwtzTZ8DvIPmEzouNMCXl3fCrFNeCcqkOXUZFjE2mLiywPtTgX03yfh0YegAnxklbDA8bYZFoG5MepRrstRpFiD0DghkipqhsWR43ZhcDwsVKbXES4G/UGbk+Sqr0DQc5oGZhEOA1gzBHUStZiWCg3K25cCBsOazzHtHbqG5iGxN+ZKzvGoqjV6zk7J8PpFzb3Gl9ZVVfgt5a8hx2P3RlPi9MbGG7jmbW6yVJ+Ja89lw5QqqEWjPKc4y/BBiGVqcB4MbHUeB8V777NrM8/y6ZnB1GmQfMk+qOwzi0APYC4/xHzJUXi2VWbXRRw/CQJDT3koTGOc4yQRzm0dztCnoBB0j1+SpqU4NgIOp0PiN1XhqjO52xS11Rmzi2P239ES3FvH7XEeE+qKOHI+EW5af4V2HoS4S2e8n7IcGDkZX9Q7kfzxXqO903+Py+y9Q9P9HsKw9dpa0Ex2RbwGyJw2GIvJ8DI8iJCnh+BUiGOGYOhp+LoE2p0w3f1C1Qi2vcSm4r4lNASIjxXtbAh2sjuRLqjRuqXVzNvv9UziicbK6fDWN/c/xJj/AAocXxRa0ZGuP/SB5kqbcYZgtPfaPnKlWxcaNce5pKWopaHtvsztPEkWLarSdXGCfFxCAxmOYCQQ58Wl1Qx4AJ3jKdR8/wD+kdA1vqUPhuANmXz/AO1/QBZ5Kb0i8ZRStlvBq9RzTLWsB+Ex9JTnB4Spq58+AHoFVRptbYT5kouniWghomT/AMSR5iyvBUtmaUreg4NAF0kxnC9SLg3udEdxHiDKDczpM6ALP1val37WNjqL+lkk5wXY+OE30EcOoQIJcYNs23irq1Fokix6JfS9qGmBUpgdQbI2liqL/gdfkU0JRa0CcZJgeNrOLbHvHfyKDoUnOtNuR189UdxDDuAlkk77+iVDidamdJHVhU8mn7i2NNrQ+wvAmAFzxIAvJmEU3j9BhDATykA/NIme07z+xwPQfdXV+OhuXPebxFx3o81WhJRknsJrcZp1XZfhEiHHmdr7ISrwqqXTZzdGnYjnPmjMPxCk4SAD4A/NFv4u0tDWRbbSO9c1y8jKTj4MVWMOIcJGhtpG4ROHY0OaWucR1AOnJ0ie5McTS7Rc8AcoFvEIfEcQI7LWNIi0HVTUePZZy5LQYziMQQDldbuPJGsxAdfSyyWHxTg8logmQR/ndN8NiXgXYQ23L8CZZLeiMsdDc4kSBmF9p+ivZUabC6UZmuMn1XFt5a5w+SdTJ8RxXqRyCDZxFkWdfxQxqOdZ09/5ohKnDcokEhveUspS7QVGPkE/VdVyS3/kVyTnItwiajDcbADQM0AAWHQJm5oqDV4PMSD/AGs7hnSAA57bDSOQ8Vd71rNXPce8/dHHkf8AoaeKL+Ie/hx2xDhPNv2IXMwRZc17eP8A+kCca0y1pDQdZmfOVfR4LnE5zcd/zATa/wAiPkl7mN8NiBo14cfzqjaOJmxSvh/DKdPYk89P7TXDgA9lrRzKsrraM8mk9F1MdJXVQeSrxHEKbNXAKulxVhNjIRrYjTZQMPiHaZWdwzW77BG4XCPY3tODjysPlsq38aZMS2eUlRGOB0DfM/ZDQx5xDCZzL56Xt5aJZV4Mzc37kTj8dA+AnuSupicw7Dz1Y4wf/E8+9SlwvaHg5EcXhGt0InqEqxYcw2AIGhbt9lVinOBkzHM8+qGY85gc0FZpTV6RqUPLY0wPHHss4l7Z31HcnIcKjZa4363WVNcmcwa7qRHqIKb8LqjKBEDaXT4c48FXHNvTJ5I1tHV6DwYFYzyJVDw0Ate7MT0THFcNDnBxOU7IpvCwQMxHkm9F26BLLGlbF3DcKA11pDuqpxGBqNMx7xvf2h46p9SwzG6XVPEa5phpOXLodU7wpR2TWaTegDC1HG0GLSHm47rQfNW+4pnTxHVRfUBhzXSNvsptZN5U78D97JHB0nkWk85v49FL9J7sSXS3rcf0rG0m2gmem3iq67HZSDcI1ro5ttijiWWey+DzBMHyVOHxbx+/Me8XVtThVR12t30lGvwzKLczyAY0DRMqSTso2q+w3hjy7We4iYVPtRjxakLHUkW8Ekq8XfNnERy38kG6rmMkX5p3k9vFCLHuwC/MLl1uq5R2Xo1eCxZDWyQBA+KBsm1Omx4ByscOcApDSNBobcaDSTtyRNXjDIgNdHOY9AtEJJfIWcX/AJGzsjdGDwAVb8e79rT4wB80qq0J7ReQOsfdE0cBT17TvEAJ1NvpGaUa7YSMZV/hTHe8KxleqTLnUw3oSflZUNpi2Wm3vt84VrajNHOpids106/6K9Hv6kOIAplzd3OEDyIkqdapTiBUDOgyqg8Da67THy+a9q8HAb2gHHnefOUGp2MnBosLKThd+Y9HAekwg6jmtJa2pUZ0e2R6JW/FUmutTbY/yO3ercRU96C8GD/GQ7+/mss5fXZohjS76CW1nzYtfHJFuwjao7Qyn83WYbRk9l4nqSPmjWUa7SAQXTyIPkdkITXlWNLD5iyfEOFVafaEubzGviErdINxHp6La4L3gbFQXi2n0sl2P4WJJkHeCL91k88OriTjn3UjOh42A8RdSbiHN0V1XAzOVwtqD/aGfRc3aFD3I0pRaCP9UqEyXT+fmqubja0SHEt3/P7QDXEH/H1R1DEuylrhLTrFu7ROpPyxZRS8FvDca/OAHmCZh1/VPcRiA5rg6I5HQrM0sSGGwd5pnhsW2pYTO4Kril4sz5q7SFP6g03EN+E7HQrhXdqw25akf0mONFIWdqhKXCy8/wC04E8pg+CnODsrCcWrKm8VqA6juIRVHj7x8QBVFXh1bQsJPdqlpO0JLlErUZmjHHXEdmAh8VU94LgA7kJGNVdTqAbkfnMJ3NvsT0lei52DOxBUqGDdPwnyVlOudoPkVaazuZaeQuENJAcZN0gH9N0HouVfv38z5LkOUSnpSHI4gC1rctMWFxc6dETgeEsqXm3QH5nVNOH8Hotaw5ZdAubmYGgTUUhFreC1xxNv3GWeSlURQ7hNNjSWiTG6oxHDsxJPa0gTlHXn0TohClobJiO65VJQRHlJ9gmBwDGjtU8vOTPz+yPpVaTPhDZ7gLoKvVLxDHOB55fqdEuPDq4OYEk9SkuukNxT+TH1PEVDq3u0j5pJxihUeZzuHQSPqj8JTqAf7jyekaeKKqVgBfTqnrktk+npGXOCpv7Ja9j/AOWUkHvEodvCHbPZ5u//ACtJUxomxHoqqr818kqEoR6LwnNCelwaoT8Tf/Yn6Jrg+He67Rc5xG07ckur8ceyWinljpCob7QVCI7I6xf1+yRLHEr/APSQ8HtCx0tcC3qdkoq46tSPa7bdjqPPuQ1TE+8nMxufn8M940PoiKOEqES2Qf4uOo6FLzlLyGOOMfAwdTpVAHTE9fSUDieHtAlpcf8ArDgPBU0sb7okPpxzB3+h74RAqUal2/7Z6AOH3XPjJfo0YuPXQI/hxidRFiAdeWiHbhneCasc5hn39v8AqfWQl3EHNc+W5Rzy6E842SSiq0Pyb0GnDtyjO5gJiDF7ayh6GOYyYbJ5xH1KENNysbTduBHWy7m/APSVbCv1rKgyuEfmx3QlfCOp9phluzgfnyKmzCUzu7wbPy1TfB4I5SGtMEQc0D0KeufYjrH119C6lxytlymHDqPmUPVxAfqwBxsOXnqERjeFmkJLhfbQoF7UjclqTKQULuKPMRgnt1b5GVRCuL3fyMLi0Fv7s3opt70VitbKmhWsceajlPInwU2tPJc2Nwpgecrl09FyUrxZo6Gje5vyCtq6Lly9SJ48vJNvwqtcuTPoRFBVwXq5LiDl6Iu/PJL+LfCvVyExcfYlGqc4PRcuUI/I0vpFXF0p3Xi5JPsvDotf9Uzp/EO5cuQx9i5CPENvFCs271y5RfyZr/n+BdV+AoIr1cjHyQn8i5qmV4uXHLtFuC+NNaeq5cqYiOfsB4nqPFBP0b3fVcuQzfIp/P8AEtpqWy5co+Sq+IRT+Fe0NCuXJS76QvXLlyBc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28" name="AutoShape 4" descr="data:image/jpeg;base64,/9j/4AAQSkZJRgABAQAAAQABAAD/2wCEAAkGBxQTEhUUExQWFhQXGRYaGRgXFxoaGxoYGBcXHBoaHBgaHSggGholHBcUITEiJSksLi4uFx8zODMsNygtLisBCgoKDg0OGxAQGywkICQsLCwvLCwsLCwsLCwsLCwsLCwsLCwsLCwsLCwsLCwsLCwsLCwsLCwsLCwsLDcsNywsK//AABEIAOEA4QMBIgACEQEDEQH/xAAbAAACAwEBAQAAAAAAAAAAAAAEBQIDBgABB//EADwQAAEDAgQDBQcEAQQCAwEBAAEAAhEDIQQSMUEFUWEicYGRoQYTMrHB0fAUQlLh8RUjYnKCkqLC0rIz/8QAGQEAAwEBAQAAAAAAAAAAAAAAAQIDBAAF/8QAJhEAAgICAgEFAQEBAQEAAAAAAAECEQMhEjFBEyIyUWEEQnGBI//aAAwDAQACEQMRAD8A+fU2jKLDbYL04fm30RtPh/Ya7oLdITmhgw9oLhfTv5IXZzZnWYAu+Fs+C8OBI1EbLW4bDNaY5aL2pTbMkSRoi7rsVSdirh2FOVxeBNgJA07oRtCmxs9lpnoFauptulaRRK7bJMo0z+1vkpVsMyPhb5D7KFwSiGGU/gk9PQHTwzZ+FvkE99nuDte7OWsytnUDVC0GtJvrzWn9nqRyERbqjHQQevwGk6XFrWgX+ED6LKYijTBIawFvcNfJfQ+M0ppFo1It1WXp8ILWgyC8/snbZMK0Zk4Vv8R5KYpNH7W+Q+yd1+Gubd7I7r69yow/DHljqgENbeSNeglBnJiHEUeTGjXbZDjhbXOlw/Lf2m9YydLqqEjjbsbk6AcRwym4RAHcFYeGMIHZFhGgRRXErnQFy8Gcfw6alwI6BFnhbQ4ENB300TdtIHvU2NXKH2F5H4Bhg2/xHkpfpG/xHkiWNsouMJ6RJNlNSkwXIb5D7KYoN3YPIKDjmtyj5ogiIVIkZg78OwTLAfAJRX4WDo3qn1l4Eso2NGbRnqfCDmtHlonlDBMY0DK3xAXpsiGmQhFKI8nKRmob/EeS9XuU8ly7mLx/TV4LDjI237W/JE+66ILDvdlZBjstudNAimYl7LivSB5fF3WyXXPHLtDLLFaZxws3XowJOk+CKPFWs7WZj3xpGUD88EA/2kqs+AsHgDfxSOEqG9aNhf8Ao7uRVLeGugnlsisH7XvLTngnWGsA/wDsqKvtFVcT7gxI3YJ+RCVYpj+vDwVe4nXVRGHgwF5RoYuqYLRYagRHlutJ7P8AsvUd2q1QtH8WgSeskW+afjS2Jz5PSFnCMGTVbbQglbWrFOm54Ggn1Sjj9ahgWBxJLiey2Zc6NTfRo3KOdiG1cOXA9lzREddvNdavQ7TSszmK4yXOALoi/jf1VBxYJkHfms57R030qsxyvtN5SwYwgzKT1XFi8bVm5ZxgUzmLkNjfaxrzANuRAjyWJxeLLpJQueEPVd9DKOuzc16rH3gSdMpsUJVwxiVmcLjSxwcNBsn3C+KwZ53g7qimpCO0z33SpaLlt5Hy59UzxfFHxdtIsOhAIPjGiVYniLCJGWRMG5v9EvGflD+pBLsvoUp1MAayfl3o6lkF4BHX7pDUxu+XyJ+X1XN4jTmJcCdhfwue5CcZNHKcTQVcEZhgLp0i9uSVYlpbYwIPanZQpcbqNGVrzEQCRBjkCqanEA6KZbY3deTlHKYvMDulM+VCLjb3slhXyDN5+WoRgfZX0OHse0OBIm/O/UWVT8I9sy23Pbomi6FmkQcuXodZTOKptjsuqGLD4WyeZuSNOSqlZK0uyD2SpUBB71dw2jUrud2YESdgLTChUDWx2ml24aZ9V1A5CCOq9VWZckoa0aOhhXmm0wYytjyC9dwasdG67bgLQNxOanTsIDGAeQ0XrKhmxgqisDihFR9lcTq5rWN3JIH1TDD+yjc5z1GubtGt4v0TemXu1cSCN162oGXFz1+yFM6olL/ZWk0OdmhkR2dSdgjMDRw1FmWDb+QlK+JcSdq53OBoET7N8MrYgZ60tpG7RoXfYJG0u2Uin4QZS4i4khsCTAgX5Jv+rydibtgHxbM+c+RXChRobACILib6rI+0IqUHyCS1wZDhewJseVnKU5lYRrsG9sK+bFOkskMDRnnN8Mw28Cbknqth7LZXYWlYWaAbWlvTwXyrj2IL8X7w3DmstGkNgCD3BbT2X4o5tPICAA4j6+ckpMa2XzyXFBHtdgA8RlEa9Sea+Y47D5DE2X0fi+Lc+STbu2lYTjNTtqmVaMcZbFLpUGyW+KjUdB7l5TqgKKQ7ZZorKdaL7qBbmsLyqm04sjVHXY+wPEiYHOVX/pQqy6mSCSZb9p+SQ+8IKuwPFX0jYyNwrxyX2TliXaNtwX2OqutULQ0tBmznNkmwBMZoAv13Wb9qcMKGIe2nYGIHNvXnp6LQcM422qIM26wfMIjG4VlZoB7RbAEmHCPQ+aZxvoMZpaZi24guGaLCBrMW015ostmYgxaRpbWDvcn0XV+BVGPMXYdge1zspnDVKEtIEatI3BnSTE9IlKpOOmPKCk7RZhsZVpix7MnXSd7I6nxl7tYII5JZh8NnsCM5a50zaW3ykRAMTEbhC03ObMA21EaJ4pMhO46G9fEXs0AGJMmfsEx9nsF72s0EGN7G43CB4JwyrXcNAAdSYtvZbfhv6bBg5qjCbaEEzvbyTN1pAir2xo7AtpsIADZF+o8FlqXs459Qk2aZM7A7J032ip1nBrHTJgCIKYcRrNYA3MB0lJbXZXjFny7/AE08wvER+pHP1XLuSOpGrwLRkZ/0bp3BEZfFeYF4NJn/AEb/APyF6+sAdIVbvRNkqpgawgi885VtWuCpcNY19YUyepHSUfitnVyei3B8LpVGitVa9zW7WA74kE+C0lbE5qOeic4yy0A6xt0O10r9qBVyBlOiHU+YflDQObRFr9VicD7SHDkEGWujM0bjcjkR9Fkbtmpe3Q9f7QCswjQ8uRlVV+JZ2MzQYgFvdY94IQXFuGyffYch2btFo3B5DnrZLKVSTBsfkUisZ9AnH4FRr43E3mG/WCn/AAJxFFztRMnm2dCZ2NvVK8bh87b6/PmF7weu3NlqaRldBjb73TrUhW+UaG2PxoDTO8gLC4+vJ/NloeOUzTbGfOx12u3Bv2XfkFZvEUCbj8K6TctE6USivTtmFwfMKgBX0an7ScvI7A8j0XhbBIcId6eCFC20TwmpBMHY+K9aSCZGysw5aYa4xGjvoemnkiQ3sPzbHX5JkrQrdMTPM94VKtriDdVOSlO0E4fEFkR+XT2nxhxqNawWMT4rNK1lYiCLEJoyaEls2z+KtzBs7ox9JrxBFu9fPalU5swKas4w6AJ2g/nNUU0+xXGS6NGeBtcRlqZbQZAMA7bK1vCKrQ6nSxBLDr2QJI6zoEownFI1vm37vqnPAsYal9OSZfgP+g1Tgdca1RHeR6ALzC+zuYtmswTzmPE/4TbFuvz+iEN7aQi3SOUVZouG8Gw2HqNquqS5gsAJbNr23j5oPjWIbWeXMdpzESBp/wCSVveQIJPnzSrF8SFM9/r0U2tWOvoWQeS5A/6l/wAVyXRXgz6JgahyNi3Zb8gpvq2vcoag/wD22/8AVvyQjsa3WZK1WkZasJfXExIk6ITg2LczGU4d+4A9QdUl4xWLasg8iFUMY5r21BYgggrNkbkXxpI+ycWxDHMLRUGfYA7ja9psvl/E8GBULizKSbgC0m8gJtxTiANLIIcYb2nD4jIPkRm0SnD1qhHu4LwdAZJnaDraVCGTk9m3Lh4pNMvwfEHUhbS1jy+6Y4qkypDxAqbnZ3fyOt1i34uqKmV7XTN7baFanCGcu9h/SukjK7XZ1Gpm1sRqCo1cPfM2A7cHR3jzU8Xh3MeDsfzxUcS0uaI1BkJl0InTCMHxJoDqVVnZdZzSOfKfmFmuNcMdh+02X0HfC+NJ/a7YH5plUrNflzkB3fFv8hFf66yjSyMaKrnS3tiWAXJ7J+Lu6eCnJ1sdR5ujGOc1xvad16KhaYdcfmic8Q9mqpIfTaHNcM0MgZSbkZNQlWQZcrpBboUFNS6FnBw00VOeDoYO3I/2i8PWM3EiIe3cdQgWsM2gj5omhXEXm3mCinROX4V47BlsEXadD9D1QRpEzzGqcNxzSMp+E+h59yoZRyuDTfdrufQ9CE1JvRybQqhTfoEbjcKR2h8Py6HqhabJkb7KbWx7sqUgFxZFivFwD01TpNlr/Z7F9kXEwPyFjg3dMOFYw0zpINlSMkhZRvZtKlQmSVS6oqDiLTKTcQxzgQAYF5hU5eRUn0X8V4qWvDRB3MpPi8Wahk+A8FXinl5ndW4XD/ud8I1+yW7HUaoVZe9cjvfN/iuSj8h/wvirmw18lsDvFhopYzIbg2duFGm0OaM9M6C7e4bbqBwoPwkuH8RZ3kfomrVE292TxTM7Bu5ovG45hU0SHU8g+L9s6T/GeqqolzTLdtvuNkaxjKswMrjqNu8LktgfQuoU3v7LSRBu0m4OlvUL7Zg+F0qWX3dMNJaJcNTA9L3Xy3DYUgy6M4i/8gDuvqfvu0wzYjT6pZxrotinfZ899psM0VZHxTUB66EfNC8LrdgEn4RfwRHtMxwxFQ/tBB7swA/+qTmmYLRvBSxdbGk+Ro8X7QUKjQwMe7m6ABPICZ8ULSqzpIHUyfFKcLSM9Qm1HRHG2xMiSAeJ4ae0wCY0IkHfwWbxL3Oubjbp4LYPbraQduSQ1GBr8r2kAkw4XkfObhGcbOUmhjwXHtykuDWOBEFojSLkzOovdBYrE0XvguIeBOeJDjGjgLibSbiTog6/DnAyIeznyU8NgQC0xIF/8rMsTg7Rrl/VDLUWQrNNN3aHZJnS4n6dVXXw7gZHaYfFajC41hGSq0PpnUHbu5ea7iPCqLXH9PUGV1xSdJsQPhcZm9oO9k+LJz09MlnwvHtbRjnOboQe8ao/AUwRrmaeYvHzBVuIwIJtIO7Tz6brRezODotYcxBc8wG5AcsfFJeIn7Jnk4k1ic9IR4jCuPwf57wdeSXvwvgU6xGMpue9kCm9ps1pJa4dJu0quiGn4rd5VU1MhOEsboTVqIFyBKHYwTmNm9fstU/B03WGWUpxHCiD23N1sBr0GiM8bR0JryJspc4xf89Feacf0nTOEkNkNynYE6nqdkNicDkaRMuPLSeSVQYZZF4AjjXQA1d+nc+Cbko3B8HcYsQTpNj5Js/hnu2wTB+X5fyRivs5y+hCzBARfwCMdhZgu/8AFvX7LUcA4ICQ7UczYCdwN9DqpYnDUKTnOe8EmwAMu8houqgqTZgYqch5LkZ+qp8h/wCxXIUU/wDDUP4Ux1Nh0OVvyHJQbwdgBlzj11I7k4wrR7tl/wBrbeAUvdA2WlQTMrk1oWUKFNo7Ts3/AHifAxoraZpaANJ8FfV4Yw6gKLOF02jQAa6XR4ilL6M6Du0WjZiIFHwHoEmdTBRlSvHu+QI06FSzLovh8lHtIA2m8nV5/wALJUSdd1q/aJucHoB6/wCFmabFEo9BeHrsjtDKUNi+KgHKxubxhWMw0ofF1Qww27+fL+0wBhhQ5054abWmTB5qiviQXe7Ih7dJuDoqOEt7V7ucZk/MpphOHh9TP+5vqLx4hNGNglJUBijU/gD3D+0vxdNwdORwPL81W4Yw9FCrgmuv6bKsomZPejB1XGfh8tvBMeDDMxzb5gdDsNdeUj1T7GcJa6520PJKH4F9F/vWS4AEEWkiFCWCnyRrhnbjwkKmYn3NeamYsc4kwYfeCTmP5CI4/jC54NIjI5uaTlYbje8FAcexDarQ5puDuIPcgic9EWvS7J3Ba427lmlHZuxy9tAuEJdVEG828NAtHQw82eIcP46eSVcEoMfWaPhta5MkC99v6W8o4GIk+JWjFG9mH+l+BbQwgAF/Syk7DtaZsT1lNXYZrjGaPBFYfh9GRnd52tvur2ZeIhbRJ2LiesJnhOCvIuA3SBok/tLxlufJQPYZbMP3de5Jn8Tf8Rc4uteSSI0us889OkaI/wA9qz6H/p1PC0zXqCct9pN9pWWxHHfeOnKLE2gbnc7lJMbx2tWb/uGwgG0T3pS+vdJLI29FY4lVH0Ue0IFEhjQDlj01hfPatd1VxLjJ/wArxuOcAQCvcFSJuPFFy5HKHEUweq5HQvUKYeRusDhSGNPvP2jWOQTGlPNFcP4cwU6dyey03vqAvazgTAHotq6ML/Sj3nNelwO/qrTTDRLrBDZ2nZPYtHVaJixaPFCYmsWj/wAvojHt5DxQuNb2DP8AL+lHLsvh8g+Mx0kHaLoc0TnAbcnTxQ9drpsCZTM1fdgQP9wgAf8AEAfOyiW7B+IPy9hpBduQlTcKZvqmgw959V5WZlaSdYR4icijhjJeTyFkzwlWHTtYEIDhG/UFX1DBlOnQDQB4idV619p0CA4U03Ok7bHrCLxD8gzOcGjrz2V7tGdrZP302Alc97b5i22qWVeJZm5aBBO5OpHRZ19OtmdM2/be/wBOZUp5OJbHic+j32jwIqnPRAzAHM0WkNBMxzie9J+E1e1kPwu18rJxh6j29sWgw06S4EGPIf8AySrjYa2tnYCA8BwjYkXj85rBOXKTPSxRairBADTqdWnZaN3GnuYwk7QerhYrM4qvndmOp1jnzCZ8JZnplpOpMdDsmhy6RPNFUmxrQ4+8DnG1pQOO4s6q4SbbfgQgZ2sulQTbn0lD42iWuvYG4On4V1zrbJKML0RrAtMLqb9ijRh/eMgjtjTqhfdGOvzA18RayXj5HTrTPaLLwdD6qmvRLTBCvwzg6IMEbcx0+yYVsJmbIid7aeKaMG0BySdib3J1AlE8PaQ+2/5CnUwbmiRfaBr4qujTIfGkG6KtDKUX+leR38PkuVecdfIrk+/sPtPquFrgU2XPwN+QVwcEo4bxCk9rGhwzZW27gFLiWMc2A0aG/XRbL0ea03KhhUvugTmm4iNFThccXch+eqMqOkSbrlIDTIkEi5Xpw8i8IV2MFxIB2mwVFLF1IILg62oECJ57lCcl5Hgm9I9qsgnKgy0zO69qcUa05XGCuZjGO0cFFb6KN8ewtj7IPiNUNFzA5lWGu1ouQkOKrZ3HN4TsE0hbDaWPY4ENOm+htv3InhWNYCT8Uu1m9tJGwQvD8Ax5jXuTjDcLptF2hveZt+bJYQndplJ5MVU0NsLUDrj88VmuP4wnEhjiTSFm252J63m6B4vi6nvT7t0MFmZHaDuCpbj3uI942SDro4eG6MslugQxcVyW7LqgfSdnp3AMlv5orsdXfVaH03RMTGo6Husj8H2hYKxuEi7AAev2T+la/BFl4szPuXtfneS6TEmZvF/MBEY2iMocRNoMbRp6J2eEipElwMGw0mdUg4mX0KkNdmE7ixHJw08uSy5MPBWbsWdzdAfDW0y8td8LgQOhVvDcO4PcG3IMHl/lA49pDyey06w3b7JpwuuWtBBLmud25F2uIt3hLj0x80XxsaVsBnjMO0NwvatIEZXixXjsTEjy5FTo1adUWdB3B2Wr2nm8XYvGHfSMtGdg238Oqk95JzM7Q/cwiHAgaif3fNMicpgGSNt/7VbMXTJgwD4INLoflJijEcK0cJE8xv8AQojAe8FiQY3mfTmjn45jzlvPItI9dCh8Rgmk5gcrtiN/DQpa3aO5takXfp5PI8tJ8UHiMEXGMxEctOt0dhsLltNjtt4clKvSIFvv3aap3G1YqlTMt+k/5Hz/ALXKMv5//ArlKkV5v7HGH4e4ZS10WEa8hZOaOIOj5PVUUaLsjbyIHTYKxjXEw4SNiDDh91qhFLozzm5dh9BgJkI+kyyAoMP7T5j6heP/AFA+BzCeU/dM40rJxbZfjuFh4SnE4SoGgCbaDT5og8RxTT26Yj/j95RNCrUfdzYBUmlJUWTcHdiMUHZcrgTzsBPedfVQw+BuZsR3/aFoqtK4ObL0tHylQqPaPic2/OB810MXHoXJm9R7QsZRA1bmPcmFAf8AFo8vW1l5rdt16zAPqWLsreQt67qvEkg/DtGsDwGqzfEuJvfUIDYYLAEX6k+S19Km1rYOwhLMYyg50ggO779y6a+hoyV72Y/GU3DtRI6aqWHqmRmhwOhBkj1laLEUYuNEMeGNeNAFH0W3aLx/oSjTRPDYd8SxwH5yTfCtMDPlJ5jdIRwtzTZ8DvIPmEzouNMCXl3fCrFNeCcqkOXUZFjE2mLiywPtTgX03yfh0YegAnxklbDA8bYZFoG5MepRrstRpFiD0DghkipqhsWR43ZhcDwsVKbXES4G/UGbk+Sqr0DQc5oGZhEOA1gzBHUStZiWCg3K25cCBsOazzHtHbqG5iGxN+ZKzvGoqjV6zk7J8PpFzb3Gl9ZVVfgt5a8hx2P3RlPi9MbGG7jmbW6yVJ+Ja89lw5QqqEWjPKc4y/BBiGVqcB4MbHUeB8V777NrM8/y6ZnB1GmQfMk+qOwzi0APYC4/xHzJUXi2VWbXRRw/CQJDT3koTGOc4yQRzm0dztCnoBB0j1+SpqU4NgIOp0PiN1XhqjO52xS11Rmzi2P239ES3FvH7XEeE+qKOHI+EW5af4V2HoS4S2e8n7IcGDkZX9Q7kfzxXqO903+Py+y9Q9P9HsKw9dpa0Ex2RbwGyJw2GIvJ8DI8iJCnh+BUiGOGYOhp+LoE2p0w3f1C1Qi2vcSm4r4lNASIjxXtbAh2sjuRLqjRuqXVzNvv9UziicbK6fDWN/c/xJj/AAocXxRa0ZGuP/SB5kqbcYZgtPfaPnKlWxcaNce5pKWopaHtvsztPEkWLarSdXGCfFxCAxmOYCQQ58Wl1Qx4AJ3jKdR8/wD+kdA1vqUPhuANmXz/AO1/QBZ5Kb0i8ZRStlvBq9RzTLWsB+Ex9JTnB4Spq58+AHoFVRptbYT5kouniWghomT/AMSR5iyvBUtmaUreg4NAF0kxnC9SLg3udEdxHiDKDczpM6ALP1val37WNjqL+lkk5wXY+OE30EcOoQIJcYNs23irq1Fokix6JfS9qGmBUpgdQbI2liqL/gdfkU0JRa0CcZJgeNrOLbHvHfyKDoUnOtNuR189UdxDDuAlkk77+iVDidamdJHVhU8mn7i2NNrQ+wvAmAFzxIAvJmEU3j9BhDATykA/NIme07z+xwPQfdXV+OhuXPebxFx3o81WhJRknsJrcZp1XZfhEiHHmdr7ISrwqqXTZzdGnYjnPmjMPxCk4SAD4A/NFv4u0tDWRbbSO9c1y8jKTj4MVWMOIcJGhtpG4ROHY0OaWucR1AOnJ0ie5McTS7Rc8AcoFvEIfEcQI7LWNIi0HVTUePZZy5LQYziMQQDldbuPJGsxAdfSyyWHxTg8logmQR/ndN8NiXgXYQ23L8CZZLeiMsdDc4kSBmF9p+ivZUabC6UZmuMn1XFt5a5w+SdTJ8RxXqRyCDZxFkWdfxQxqOdZ09/5ohKnDcokEhveUspS7QVGPkE/VdVyS3/kVyTnItwiajDcbADQM0AAWHQJm5oqDV4PMSD/AGs7hnSAA57bDSOQ8Vd71rNXPce8/dHHkf8AoaeKL+Ie/hx2xDhPNv2IXMwRZc17eP8A+kCca0y1pDQdZmfOVfR4LnE5zcd/zATa/wAiPkl7mN8NiBo14cfzqjaOJmxSvh/DKdPYk89P7TXDgA9lrRzKsrraM8mk9F1MdJXVQeSrxHEKbNXAKulxVhNjIRrYjTZQMPiHaZWdwzW77BG4XCPY3tODjysPlsq38aZMS2eUlRGOB0DfM/ZDQx5xDCZzL56Xt5aJZV4Mzc37kTj8dA+AnuSupicw7Dz1Y4wf/E8+9SlwvaHg5EcXhGt0InqEqxYcw2AIGhbt9lVinOBkzHM8+qGY85gc0FZpTV6RqUPLY0wPHHss4l7Z31HcnIcKjZa4363WVNcmcwa7qRHqIKb8LqjKBEDaXT4c48FXHNvTJ5I1tHV6DwYFYzyJVDw0Ate7MT0THFcNDnBxOU7IpvCwQMxHkm9F26BLLGlbF3DcKA11pDuqpxGBqNMx7xvf2h46p9SwzG6XVPEa5phpOXLodU7wpR2TWaTegDC1HG0GLSHm47rQfNW+4pnTxHVRfUBhzXSNvsptZN5U78D97JHB0nkWk85v49FL9J7sSXS3rcf0rG0m2gmem3iq67HZSDcI1ro5ttijiWWey+DzBMHyVOHxbx+/Me8XVtThVR12t30lGvwzKLczyAY0DRMqSTso2q+w3hjy7We4iYVPtRjxakLHUkW8Ekq8XfNnERy38kG6rmMkX5p3k9vFCLHuwC/MLl1uq5R2Xo1eCxZDWyQBA+KBsm1Omx4ByscOcApDSNBobcaDSTtyRNXjDIgNdHOY9AtEJJfIWcX/AJGzsjdGDwAVb8e79rT4wB80qq0J7ReQOsfdE0cBT17TvEAJ1NvpGaUa7YSMZV/hTHe8KxleqTLnUw3oSflZUNpi2Wm3vt84VrajNHOpids106/6K9Hv6kOIAplzd3OEDyIkqdapTiBUDOgyqg8Da67THy+a9q8HAb2gHHnefOUGp2MnBosLKThd+Y9HAekwg6jmtJa2pUZ0e2R6JW/FUmutTbY/yO3ercRU96C8GD/GQ7+/mss5fXZohjS76CW1nzYtfHJFuwjao7Qyn83WYbRk9l4nqSPmjWUa7SAQXTyIPkdkITXlWNLD5iyfEOFVafaEubzGviErdINxHp6La4L3gbFQXi2n0sl2P4WJJkHeCL91k88OriTjn3UjOh42A8RdSbiHN0V1XAzOVwtqD/aGfRc3aFD3I0pRaCP9UqEyXT+fmqubja0SHEt3/P7QDXEH/H1R1DEuylrhLTrFu7ROpPyxZRS8FvDca/OAHmCZh1/VPcRiA5rg6I5HQrM0sSGGwd5pnhsW2pYTO4Kril4sz5q7SFP6g03EN+E7HQrhXdqw25akf0mONFIWdqhKXCy8/wC04E8pg+CnODsrCcWrKm8VqA6juIRVHj7x8QBVFXh1bQsJPdqlpO0JLlErUZmjHHXEdmAh8VU94LgA7kJGNVdTqAbkfnMJ3NvsT0lei52DOxBUqGDdPwnyVlOudoPkVaazuZaeQuENJAcZN0gH9N0HouVfv38z5LkOUSnpSHI4gC1rctMWFxc6dETgeEsqXm3QH5nVNOH8Hotaw5ZdAubmYGgTUUhFreC1xxNv3GWeSlURQ7hNNjSWiTG6oxHDsxJPa0gTlHXn0TohClobJiO65VJQRHlJ9gmBwDGjtU8vOTPz+yPpVaTPhDZ7gLoKvVLxDHOB55fqdEuPDq4OYEk9SkuukNxT+TH1PEVDq3u0j5pJxihUeZzuHQSPqj8JTqAf7jyekaeKKqVgBfTqnrktk+npGXOCpv7Ja9j/AOWUkHvEodvCHbPZ5u//ACtJUxomxHoqqr818kqEoR6LwnNCelwaoT8Tf/Yn6Jrg+He67Rc5xG07ckur8ceyWinljpCob7QVCI7I6xf1+yRLHEr/APSQ8HtCx0tcC3qdkoq46tSPa7bdjqPPuQ1TE+8nMxufn8M940PoiKOEqES2Qf4uOo6FLzlLyGOOMfAwdTpVAHTE9fSUDieHtAlpcf8ArDgPBU0sb7okPpxzB3+h74RAqUal2/7Z6AOH3XPjJfo0YuPXQI/hxidRFiAdeWiHbhneCasc5hn39v8AqfWQl3EHNc+W5Rzy6E842SSiq0Pyb0GnDtyjO5gJiDF7ayh6GOYyYbJ5xH1KENNysbTduBHWy7m/APSVbCv1rKgyuEfmx3QlfCOp9phluzgfnyKmzCUzu7wbPy1TfB4I5SGtMEQc0D0KeufYjrH119C6lxytlymHDqPmUPVxAfqwBxsOXnqERjeFmkJLhfbQoF7UjclqTKQULuKPMRgnt1b5GVRCuL3fyMLi0Fv7s3opt70VitbKmhWsceajlPInwU2tPJc2Nwpgecrl09FyUrxZo6Gje5vyCtq6Lly9SJ48vJNvwqtcuTPoRFBVwXq5LiDl6Iu/PJL+LfCvVyExcfYlGqc4PRcuUI/I0vpFXF0p3Xi5JPsvDotf9Uzp/EO5cuQx9i5CPENvFCs271y5RfyZr/n+BdV+AoIr1cjHyQn8i5qmV4uXHLtFuC+NNaeq5cqYiOfsB4nqPFBP0b3fVcuQzfIp/P8AEtpqWy5co+Sq+IRT+Fe0NCuXJS76QvXLlyBc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0" y="1"/>
            <a:ext cx="449999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800" b="1" dirty="0" smtClean="0"/>
              <a:t>Kraljice svete krunice, beskrajne sreće more, tebi se puci klanjaju, anđeli tebi dvore.  </a:t>
            </a:r>
            <a:endParaRPr lang="hr-HR" sz="4800" b="1" i="1" dirty="0" smtClean="0">
              <a:solidFill>
                <a:schemeClr val="accent2"/>
              </a:solidFill>
            </a:endParaRPr>
          </a:p>
          <a:p>
            <a:pPr algn="ctr"/>
            <a:endParaRPr lang="hr-HR" sz="3600" dirty="0"/>
          </a:p>
        </p:txBody>
      </p:sp>
      <p:pic>
        <p:nvPicPr>
          <p:cNvPr id="2" name="Picture 2" descr="https://encrypted-tbn2.gstatic.com/images?q=tbn:ANd9GcTuaPACyfnI3KphtFt44MPLxK9LjJulInhVNPujDFKoPsvUQ37u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0"/>
            <a:ext cx="471601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6"/>
          <p:cNvSpPr>
            <a:spLocks noChangeArrowheads="1" noChangeShapeType="1" noTextEdit="1"/>
          </p:cNvSpPr>
          <p:nvPr/>
        </p:nvSpPr>
        <p:spPr bwMode="auto">
          <a:xfrm>
            <a:off x="5508625" y="2781300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2" name="AutoShape 2" descr="data:image/jpeg;base64,/9j/4AAQSkZJRgABAQAAAQABAAD/2wCEAAkGBxQTEhUUExQVFhUXFxcXFRQVFxUUFBUWFRgWFxcUFRcYHCggGB0lHBQUITEhJSksLi4uFx8zODMsNygtLisBCgoKDg0OGhAQGiwfHCQsLCwsLCwsLCwsLCwsLCwsLCwsLCwsLCwsLCwsLCwsLCwsLCwsLCwsLCwsNyw3LDcsLP/AABEIAMIBBAMBIgACEQEDEQH/xAAcAAAABwEBAAAAAAAAAAAAAAAAAQIDBAUGBwj/xAA6EAABAwIEBAMFBwMEAwAAAAABAAIRAwQFEiExBkFRYSJxgRMykaGxB0JSwdHw8SNi4RQzcpIWgrL/xAAYAQADAQEAAAAAAAAAAAAAAAAAAgMBBP/EACERAQEAAgIDAAMBAQAAAAAAAAABAhEhMQMSQUJRYSIT/9oADAMBAAIRAxEAPwDrdMJ5M0ylF3Jc6xbRKUAiAQL1jC80JKCSsBSMIggtaMoSicktWg4jTcpQcgFAo0kJSAMoSkkIIA0EGoOKAi1aupHRJzqrq4iGEggkk6wPgEunjFPZ0sPIPGVLvZtJV2yQqplyab+2xHUfqrKq+dQZB5jUKmxAc0Hio4gwJjyXM0nVpHL+0rJV7dzCSBDhv37hb20eSD05KBf2rX+KII066JpTy/GbsrzOQYEj8lIvXRUa71UC1Ip3GmxnQ8j+5U3FAS5p6HXujI+PbRUKvhDleWt9maR6FZywrAtjT/CsLSsZyNaSdh05alKnkerVyXgNkvOjWjeBuT0G6vMPwiYdWMnfJ90c/M+qGG2ApjM6C87nkPJSqtwBz15rPqeWXGomGpyCbqjmoVviNMuLc4zdBuovE2PMt2NLpl5Ib5xMntt8UxZjVTifE1Jjy2dukwgua4ne56jnAQJQRp0/8Y7dSSgdUlqNa5ThKDEhGwrAdKLMkFyJpRphyUaQSgxy0DcgCjKSho8yNJzIhUCwHQU5Kie2HUKLfYzRogGpUa0Hn/laFqhKiULtr2hzHBwOoIM6J5rkA5KauqkNJQdUVdd3w7geTpnyWWtxxt6MXdbIIY1rqp1A2ju48gsHxDY3lVxmqypH3WuDQ3sGlam9vGQf6dZ08mtc0u9QJVDf1AxgJtHU6ZIDnR4hPOd/il3Z06cMJ9QcHxt1q4U6mbL05AddNPgtXdtD2iow5mkaQVz/ABaWeNsVaZ5nQt8x90+St+EMUc1hzGWFxgfhBjUJu5tueEnTR2oyt7b+UqvF2HE9lKxe6FOmYM6CCO6z1lX8RnmEJyb5V+MtArNcNifgVLxB4yzzMEKFjpgt7EfVPYrTcRTy6y38/wDKa9GnaVw/UfVqZGCXDfoB1PqujYHgvshLzmedXECNuQVPwtZPt7UENGf3nAjVw1MTvIB+S1tKuHMDuoB768kt0lnlsskQuf8AG+MGk6KbtT0+6tBxFjHsWSI25mAuVX9wazy8mSf3os+reDxb/wBUqxxSpTMhx3kz9VLxrHqtyxrXwWtMgxrPmq2lQ/hLrM8kL2TtAqN1QTVevqgn0X2rv4KMINRNPZY4DoR5kgoSlBRKIFEEAFoKSm6IgkVawaJcYARsaKe9Vt7jTG6DxHbTqslxNx00ZqdD1fP/AM/qsTdcQuplpguBMzJDtehCOb0pPH9rouIcRViIpM105agc+yqrjGGsP9Wq9z41ZtHeBJHxXOMYx5jjlpl9N+5IcYnoYKo6WIuBIfrJ1dPi85Tzx29j/MdW/wDKafuh1QDk6Q/5nVSDi7KzSxrmu/EHtOo6iNt4XIWXha4iZnxNPOVJGLOOZ0wSdI0gk8vRF8RpZp0vD6dRmYW9V9NoM5WkmO8O030I56rScJcXGqXUawmrTdlLmDRwPuuidOc+S5bwpxIabqoqkkRIPPy+IV1huKmh7cQ1r6rmEEgFzQWAwSN4zbdSVllnbJh7Xh128qyImJ2PQ8lQVsMfSaSxz6j95LwxvkBKxWHY7cuuDSYXviNjI6nTbotTamu5xc5rGkAjM5zSR/1U6pMLhxsqlVvS3/baw9X1ASP+pKqcbNWAX1MxAkhpJaJmdIhWtWiyo0gXLi48oJHo0LNXPDlzQeTlzs95tSmSHDs5h1HpKNbUwy1VWRE82nccv4Tdne+xOQ6j8jsQjvj4tYAdIIAgT1A5SkYZw1Ucw1X1G06YMNe+XFxBjQDl37J51y3Kaai3qCtSe2dQNJ6bj5hZ22NSoD7JlR2XfK0ug9yFosLtmZHVaJ9s5py6yxjdjqyZd8YUrDsQY4OtgwUnEue7JoHnQmJPp5DRLciTGqZuCXF2AG03MI981AWhp8yt9w/w+2gxuY+0eBBcfnCyuB8SGjU9i7WmSQ17j4mydJO0BA8eva6qKjQMn4ZJEaHc6rd74Ln483QnvAVZTxJjQRmAiTrp5/VY6348zOyvDYPuvEx66rL4y8mo4tOjp2JjXks0XHx/tc8T44ytVADvAJA7lV9LKdgqIU8pklPNvo2Tev6WnE0unw0SoFzV0hRX3pKZq1UTGjaFcVPEUFBr1DmKCv6pe702xAOQaUMy565hlBEShmWNGEcogUC5AIq1w0arCYzj4uXim0kMJI5gOjdziOQ107K54kxdrf6QP9Rw00kNB6nkT0XLuLa/+mpw0/1HDJM6tafeIjXXQLZN0+M1NqjFrgQ4BwMTDh96CQCVmf8AWubzMDYcvgkNuHDTl+W6ZqhdMx0XPO05Vrl2p36800aiSgmT2W1+o7JQqfVMlO0RJA7obKurG1z1msb94tny3P1WxxnDjbVqbmNbUDtdRmGbmyJ1iQsxhZy15A2bPx/hXWL3tUmiaeYvzSwbkAAyQPNRy3a6sOMfZrcHxG6aC6o2jSZuaj2AO9GtifVN3PE1FwLhTfWdOuaWg/3Q3QjssrWquaQ6+quAOvswc9Q9tNG+afHGLabQLankHQgEmOZKn6nyyh+6xO7r6U6bqdMcqTSweZdzTNnjb6NWc73HY5nEjuO6h3HFF3UB1DR/aI+irrJry+Tvuf1W+vDcctOm3OH0r2mwyabnR4oBgjkY6zopuL0CwCnULTTcMlPK3K1hAkNPnBMrnFlj1SjUgO0nblz5LR4nibrijOY5SAdI0c3nHJJcb9b+XCPa3FS0qNqNBHJzDoKjZ6fQrUHDWXQ9tQdlfGZo5hw1h3RQ8LxahVtyLgAOY3LOpnQQ4R6yFB4c4mp0m1GjU7MnwgyZ1S9nu7zJyXf2bKwJEsrCc9M+7I5g8pVEKYLs06t0cDv016iAo2IY08vzAw6HNPedvqqX27uus6qmONGd9eBVK4a9zWnQHTyP8q3tbgGJ3Wbqn+ofIKbaVFWzhGZcra/qA7KszwpDnqBVqLcYzLI77VCpVlRw9Lbrsm0lvZtzZQVjTsjCCPY/q9BtPdGHJljpRkLmQPZkbE2lgrAdATVzUhpKVOiquJ6xbbVXDcMdHnCBHKa3EhdfVXF3gDjlBJA5NBJHLTZZLi3Gf9RUzAADbTnHMqrfda/M/EJis+fn8JXTjhJyMst8GSUCiIRJ0xoJCAQC1JsKcvE7T8eyiylMfHmhsbVrQGuqjyj/AIgfqmbfGn5IYQ1ztJAl8fhB3AVXgV0SHMJ8J17id1LbbZIe37xIA5kclHWq6pdyFsogkmq4ucehzk+btvmgHgQG0wP7nHMf0U/DcD9oKj61QUmUgJAgky6DCkW95a0nHLRc8D71R0OPx0HoJ7rLTT+K7I8/eHbZPWtIj3na+aPEcbbUcP6bWNHJm5/5OOpUSpdgbMPn/lZypqI1+8ZzCfw2/cJbJgqurvl0xCJgObTrt57J+NIy2ZNnYiaYJ5hQLqgGHTaVMunexpNb94AA+caqC1xe1x5qMdG9wxd6unson3kuo/aU092o/cKsJTN0yH+iVTcU5V1f5CPVP07dPj0ln2jveUyWEqxNBRbo8gmhaYDVdYRZZiJ23KrrOjJWtsaIZT7n6Jc8tQYwy+nqgmLk+LdBQ2s7W1CEGo0rkABHCNpQcgDBVZxHSLreoBvlP7+ICsQEmq3QoDyleUy17mnkSPhomVpftBtgy9rBuwIJ83CVml143cLlORIiUcIiUxRIIwgEAtlIu2SSNVPwt2pbsTsfyR07Bzn5GjxGYnST2S75U9NyUrBDBce0eqtWv8TROgVTTpFkcjOoOmqtbCoPaSddfRTyWw41G34Qwb/UU65qGJMMjUtPvZo84S8H4bomS/M8jcH3Z8gnvstuWPdcNzeMFsN/sEy4ddSrajSNOpVYfxE+h1B+BCjzKMrzdGmYPRZqymwHrAlKdSBGoB7EKWSmnBYMcmZr4Nb1HVQ5sEagt5GATpt/CorexpU3ZhmcQfCXQBPWAFe4pXNKo5wjNvB7iNVlqxqZi8jfWBsPhsm5VnR+9rFxgp61ZH5qIypO/wAVJa8wQhsVjz9SmHuEJ+toSoMy5UhMrpYUSIB7lTWtUS2aPZu6g/LmpNB+ieUtHUMKvOrlMrFM2zJKbot5WGH0NldudooFq1Tqh0UMrtSINU6oJqtXAMII9Rt25o0QzIkTgpuY61KTYKKUA80pq5d4THQpL64buVFuroxOWR8/gUCTbz7x88m+uBOmf6AALNkLYfaThbqVz7Q7VRm/9huPhlWQXVhdyFz4ogihKRSnKKEQSiUlxCGbOUZzCDrOi1VJzsuYwcoBk7yNgPgspRq5TIWntzNEiNTr8lLN0eH6h3l17UyQARohZSCgLYNEuJBOw5lXfDmBVrg/02kgQC7kPVLeIed8rn7N7Um/DmaNax2buCAI+MH0Wux58XR1+63RW/DWAU7RkN1efffzPYdlB4uw45mXDZ8PhcBHu6+L0lRyrJZcjbXggJUQ0neFFtaiLGLjJRcdp0B0QaY8spjp958yT+v8KptXk7p7FbsPho7SmaDSSANSeQTxazXBx9MT9VIbhtRrc8Q2J15jt8Fq+HeEJh9YHrl/X9FZcUNGZrQAAGwNNI6LNpXPV1HM79mk+qpS2Haq+u6E0s0jwkiJ11/j5KjqtT4m8kT7B4DiOoP7+aUPCYPooVtViow8pj46LT0bMVAQ4aHY8weq3eidqNzpT1oEi+sTRflOoOrT1CVRen3uFna3s0/dVICjWz0xe3E7KWt1Tavuq3iKCi1t9ygq6T29GN2ROCDNkl74XMkSTCg3N8Bo2SdhE6noOqbr3mclrToDBjQuMSQDyA5qP/qWsJLcs7Zj7rR+Fo5nqUHk12juvLtjvFb5mE/7jTJAOklokqZcV2PiY7FrsrhPkfkoX/kFQvhtPOPWeewH1Ul1QOl1VrG7c9ecj6LNNc7+0TC3Fodnc8ycsnN+HSeRj6Lmpaei7pjFenlj2bnNdJ8WkdC1cux+1oZ81JxZIkty6Tz0+Kr48vjM57cswUkp14jffskFdCBEoIynbSjmdqitk2VZW5c4dFprV8GOn5KFTIYNArLAaGepG/VRyrqwxmJeEYe64uW0hu4gT+Fu7j8Au5WVoykxtNgAa0QAPr5rnX2cWue7rVQNGAif7nmAB6ArpZKnlU/JeQG6WWgiCAQU0AnQdEpGIxK39hUcADHJZfEqtR5DNTr4W+fOefmur3dnTqDxie/NNUMMo0zLWNn8R1dptqddtEL4+WSdOeYTwQ+p4qjss7Bu/lrstbgnCdKgcwlzvxO18loSP4RAdUJ5eS5E7LM8TDxg/wBpWirOWcx0y4chH7K1mPbn9egDbPdrId8dSsy8Lpd5aU6NoA/xOeSQBpIJnU8hB+ax11SpmYEdp/VNjXT3NqRx8IPQreYXldSa4cxrrzWFqsiddOXZajhO6BpFh3B09f4T5dJfU3iW1zUg8fdPyKytN8OXQnUg9jmHmIXOyyH5TyMH0R47xoXta036KLUefNOv0bok2Fq6q7K0HuY0Hdb0y0httImEaub+3bTcGgbAII92uxtcqTiXEfZMgaOcYb26lWpqfRYP7Q7vWmJ/enLn/hQ1tPCbqzvrwMY1jdMwBJ3Ov6ph9AOI1JjodfKeSzVfEc7mmTGgEzMAAfqonEGPuy+xoyJEOcPe15BZJeorcdcr7EMfaHezDo1ALae3/sefxKnUaUhrnkmNQCSR5lY3AbZlBvtKp8W4G6evuJi8wzQIuN+G01d1fAglxAG06Tpy1XMeJ3Ui8lny2Vnd339MlxnoO/5LJ3LnOk8p35Kvjmu089SaRHFEjLUULoc4il0qpaZCTCNrVlE7XDGFxHcTPQLSYFanxFsy4ZWgb66LJW98WwDB5ei0eHcZNt2j2dEPqDm90NHeBqT8N1LKX46ZnjrbsHDGEttaDWD3olx6uO6tQ5ctt/taaGjPbuz/AHoeMvpIlbfhnimheMzUzld96m4jO0/mO4UrLO0u17KEpOZCVjC8yInmkFySXIB2UTnpkvRZ+yARXesrxRVMsY06v0joJkn5BaKvUP8AhZOrVNa7OUf7bDH/AC35+a2Gw7U3E11NRtMbU2hoHfc/VUF436KdXBL3F05iTKGIUB7MGD8DCacOr+M5VB5bFIsLw03SDA5+itBbKlvqWVypLvhLOa5dBscXD2jULPY/TArZ/uu19eaY4ZrtPhI19dlpn4Sx3vT1jRLJ61m9xW4XYOuIa0GOboMALcWGGNotDWDSN+ZPUqvw1+QEN0CsqLzB5lZd0tZfGpFQ6cv1QUnGP9zY7fmUFh46NVAEDquVfaXc/wBem2dtT2/crqlzEz2XEuOrrPdu6Nhs/En6rMe0seBVrv8AD+xtPyUevdNZ4pk8v1CadW8IHqVBvK4OgATzFS5I93iD3nUk9uQR21aPNMVW9kp2idPlKqOLtd/30UV7+SYNQ9Un2i3TLkN6ZCXmSYWktFCNBBbCgUJ0QlEVugNSsPxCpReKlJxa4bOG46qICjRY3bpWC/ajUGVtxTDxze2Gvjy2K6Jg/EFC4aDSqCebTDXg9wvOMo3PnXmNipZeOG9nqDN1RGoFhvs2x817c03umpT0kmSW8tT0WuzKNmm6SHO/f5JLnJDSkvKwGbyqGgk7DU+ipeFWDxPO7nST/wAjJj6JziK7OXI33naeh3Cfwyj7OmNYgc9pQrjOEXEcFBqlxiFnMdeBmaNhp+q0eLYpTaNan/Ug+nmslf1GPByv58/XdbFYrhTjbZU+MUoVhVfBUS+py0FUnYy6VuGXPs6gPf8AgrpFjch7A4evZcseFruFMSkFhOqezfLnlaq0f4le5PDPZZxlQNdC0FtU8OvRTplJiT/H6fqgk4n7/ogsUjdXTiKZPY/RcGxyrmrvP9x77LuHElwKds9x5DrBPkQuB3r9Z6mVvjnKM6LfVUF9TVJNRMqsjLU6i6dSkXBTFN6Ko6UaFy4IKJE5GCnTAoSiRI0wsIkjMlSjQByJFKAK0DQQSSgFSlApIKAQF9wnixt6wcNuY7fvX0XbsNvxVYHtIII5eWy88UnwQVveFcbcyC06TD2cjP3h0UPJirjzHVQ5NXNfK0kqvt8Xp1G5qb2nrJ2Pks3xxidQUhTb9/QkTJ7D5bKcxrZ3yi3mPOq1xTtvE8mDViWsHMtHM903xRf5AyiKheWNl73GXOc4/TyQwvDa9Ck0UaRNR48bzplB5N11MFJxPhmvUMtA28W+pjUT5kJppTahdWB3G6m4bg3tiTGjRJnQADmVaWPBdWAXGD8h5909i93RtKDqNN2eq/RxGze0rfb9DbIYk0B5yO0Hffuohu5GU/JAEukqsqO1I7p5C5ZaPXDYKcw24NOoHAxrqo3tJS6g0Wl/rorKwcGuPRXlpV030WIwC8z0wDuNPgtZh9UZVOn0axHV5RJnEG+M+iCwyw+0zEy23ZTk+Nw+A1P0XJbupJWv+0u/zXAZyY0fErDudKbx9I5XQGURRIKuk7djBRFCUklGhslElJKZgwUHBJKAcgCCMpKErAOUMyJAFAGCjQCNAEjCJGCgFNVnhVaDz5H4KsBUq0dBWZQ2Pa3ubpzIexxHYEgTur7AOM4LfbsDyNM0CRPMSsfePnmmGFJ67Pvl6DwjE6dYS3UQNhG/JHc4lkJlsNHPXUbLlvBWMuYHsncaeY2U234wJBa5ux1B1HOSpXC7VmlhxLxY/LlGgO+XT5rn1a4LjJM+e6vsfuKdRoyadZWXz6qmGMhcqntq5Wd1U7nzT13VnRNUt0+M4Tyu7o5EJ5okEpmrKkWexQ2dpWA3RZUjk7Q+vNbnDrjSFzukIctlhtYwD1SZK49Jt2/xbhBMXfvIJDstxkZu63mP/kKiQQVMenPmCJBBUSEEhBBaAciKCCKCSiQQWAEEEEAAjKCCACEoIIAwjQQQBhSbfdBBZWzsq795MhGgsNVtw8fGPX6JLx4neZ+qCCW9qfiTfHUeShhBBNC5GXo0EExJ2cJ0T1mdCiQWXpSdlharCj4WeSNBJkfFMr7oIIJDv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51520" y="332656"/>
            <a:ext cx="5688632" cy="6525344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5508104" y="2780928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2286000" y="266596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r-HR" dirty="0"/>
          </a:p>
        </p:txBody>
      </p:sp>
      <p:sp>
        <p:nvSpPr>
          <p:cNvPr id="8" name="AutoShape 2" descr="data:image/jpeg;base64,/9j/4AAQSkZJRgABAQAAAQABAAD/2wCEAAkGBxQTEhUUExQVFhUXFxcXFRQVFxUUFBUWFRgWFxcUFRcYHCggGB0lHBQUITEhJSksLi4uFx8zODMsNygtLisBCgoKDg0OGhAQGiwfHCQsLCwsLCwsLCwsLCwsLCwsLCwsLCwsLCwsLCwsLCwsLCwsLCwsLCwsLCwsNyw3LDcsLP/AABEIAMIBBAMBIgACEQEDEQH/xAAcAAAABwEBAAAAAAAAAAAAAAAAAQIDBAUGBwj/xAA6EAABAwIEBAMFBwMEAwAAAAABAAIRAwQFEiExBkFRYSJxgRMykaGxB0JSwdHw8SNi4RQzcpIWgrL/xAAYAQADAQEAAAAAAAAAAAAAAAAAAgMBBP/EACERAQEAAgIDAAMBAQAAAAAAAAABAhEhMQMSQUJRYSIT/9oADAMBAAIRAxEAPwDrdMJ5M0ylF3Jc6xbRKUAiAQL1jC80JKCSsBSMIggtaMoSicktWg4jTcpQcgFAo0kJSAMoSkkIIA0EGoOKAi1aupHRJzqrq4iGEggkk6wPgEunjFPZ0sPIPGVLvZtJV2yQqplyab+2xHUfqrKq+dQZB5jUKmxAc0Hio4gwJjyXM0nVpHL+0rJV7dzCSBDhv37hb20eSD05KBf2rX+KII066JpTy/GbsrzOQYEj8lIvXRUa71UC1Ip3GmxnQ8j+5U3FAS5p6HXujI+PbRUKvhDleWt9maR6FZywrAtjT/CsLSsZyNaSdh05alKnkerVyXgNkvOjWjeBuT0G6vMPwiYdWMnfJ90c/M+qGG2ApjM6C87nkPJSqtwBz15rPqeWXGomGpyCbqjmoVviNMuLc4zdBuovE2PMt2NLpl5Ib5xMntt8UxZjVTifE1Jjy2dukwgua4ne56jnAQJQRp0/8Y7dSSgdUlqNa5ThKDEhGwrAdKLMkFyJpRphyUaQSgxy0DcgCjKSho8yNJzIhUCwHQU5Kie2HUKLfYzRogGpUa0Hn/laFqhKiULtr2hzHBwOoIM6J5rkA5KauqkNJQdUVdd3w7geTpnyWWtxxt6MXdbIIY1rqp1A2ju48gsHxDY3lVxmqypH3WuDQ3sGlam9vGQf6dZ08mtc0u9QJVDf1AxgJtHU6ZIDnR4hPOd/il3Z06cMJ9QcHxt1q4U6mbL05AddNPgtXdtD2iow5mkaQVz/ABaWeNsVaZ5nQt8x90+St+EMUc1hzGWFxgfhBjUJu5tueEnTR2oyt7b+UqvF2HE9lKxe6FOmYM6CCO6z1lX8RnmEJyb5V+MtArNcNifgVLxB4yzzMEKFjpgt7EfVPYrTcRTy6y38/wDKa9GnaVw/UfVqZGCXDfoB1PqujYHgvshLzmedXECNuQVPwtZPt7UENGf3nAjVw1MTvIB+S1tKuHMDuoB768kt0lnlsskQuf8AG+MGk6KbtT0+6tBxFjHsWSI25mAuVX9wazy8mSf3os+reDxb/wBUqxxSpTMhx3kz9VLxrHqtyxrXwWtMgxrPmq2lQ/hLrM8kL2TtAqN1QTVevqgn0X2rv4KMINRNPZY4DoR5kgoSlBRKIFEEAFoKSm6IgkVawaJcYARsaKe9Vt7jTG6DxHbTqslxNx00ZqdD1fP/AM/qsTdcQuplpguBMzJDtehCOb0pPH9rouIcRViIpM105agc+yqrjGGsP9Wq9z41ZtHeBJHxXOMYx5jjlpl9N+5IcYnoYKo6WIuBIfrJ1dPi85Tzx29j/MdW/wDKafuh1QDk6Q/5nVSDi7KzSxrmu/EHtOo6iNt4XIWXha4iZnxNPOVJGLOOZ0wSdI0gk8vRF8RpZp0vD6dRmYW9V9NoM5WkmO8O030I56rScJcXGqXUawmrTdlLmDRwPuuidOc+S5bwpxIabqoqkkRIPPy+IV1huKmh7cQ1r6rmEEgFzQWAwSN4zbdSVllnbJh7Xh128qyImJ2PQ8lQVsMfSaSxz6j95LwxvkBKxWHY7cuuDSYXviNjI6nTbotTamu5xc5rGkAjM5zSR/1U6pMLhxsqlVvS3/baw9X1ASP+pKqcbNWAX1MxAkhpJaJmdIhWtWiyo0gXLi48oJHo0LNXPDlzQeTlzs95tSmSHDs5h1HpKNbUwy1VWRE82nccv4Tdne+xOQ6j8jsQjvj4tYAdIIAgT1A5SkYZw1Ucw1X1G06YMNe+XFxBjQDl37J51y3Kaai3qCtSe2dQNJ6bj5hZ22NSoD7JlR2XfK0ug9yFosLtmZHVaJ9s5py6yxjdjqyZd8YUrDsQY4OtgwUnEue7JoHnQmJPp5DRLciTGqZuCXF2AG03MI981AWhp8yt9w/w+2gxuY+0eBBcfnCyuB8SGjU9i7WmSQ17j4mydJO0BA8eva6qKjQMn4ZJEaHc6rd74Ln483QnvAVZTxJjQRmAiTrp5/VY6348zOyvDYPuvEx66rL4y8mo4tOjp2JjXks0XHx/tc8T44ytVADvAJA7lV9LKdgqIU8pklPNvo2Tev6WnE0unw0SoFzV0hRX3pKZq1UTGjaFcVPEUFBr1DmKCv6pe702xAOQaUMy565hlBEShmWNGEcogUC5AIq1w0arCYzj4uXim0kMJI5gOjdziOQ107K54kxdrf6QP9Rw00kNB6nkT0XLuLa/+mpw0/1HDJM6tafeIjXXQLZN0+M1NqjFrgQ4BwMTDh96CQCVmf8AWubzMDYcvgkNuHDTl+W6ZqhdMx0XPO05Vrl2p36800aiSgmT2W1+o7JQqfVMlO0RJA7obKurG1z1msb94tny3P1WxxnDjbVqbmNbUDtdRmGbmyJ1iQsxhZy15A2bPx/hXWL3tUmiaeYvzSwbkAAyQPNRy3a6sOMfZrcHxG6aC6o2jSZuaj2AO9GtifVN3PE1FwLhTfWdOuaWg/3Q3QjssrWquaQ6+quAOvswc9Q9tNG+afHGLabQLankHQgEmOZKn6nyyh+6xO7r6U6bqdMcqTSweZdzTNnjb6NWc73HY5nEjuO6h3HFF3UB1DR/aI+irrJry+Tvuf1W+vDcctOm3OH0r2mwyabnR4oBgjkY6zopuL0CwCnULTTcMlPK3K1hAkNPnBMrnFlj1SjUgO0nblz5LR4nibrijOY5SAdI0c3nHJJcb9b+XCPa3FS0qNqNBHJzDoKjZ6fQrUHDWXQ9tQdlfGZo5hw1h3RQ8LxahVtyLgAOY3LOpnQQ4R6yFB4c4mp0m1GjU7MnwgyZ1S9nu7zJyXf2bKwJEsrCc9M+7I5g8pVEKYLs06t0cDv016iAo2IY08vzAw6HNPedvqqX27uus6qmONGd9eBVK4a9zWnQHTyP8q3tbgGJ3Wbqn+ofIKbaVFWzhGZcra/qA7KszwpDnqBVqLcYzLI77VCpVlRw9Lbrsm0lvZtzZQVjTsjCCPY/q9BtPdGHJljpRkLmQPZkbE2lgrAdATVzUhpKVOiquJ6xbbVXDcMdHnCBHKa3EhdfVXF3gDjlBJA5NBJHLTZZLi3Gf9RUzAADbTnHMqrfda/M/EJis+fn8JXTjhJyMst8GSUCiIRJ0xoJCAQC1JsKcvE7T8eyiylMfHmhsbVrQGuqjyj/AIgfqmbfGn5IYQ1ztJAl8fhB3AVXgV0SHMJ8J17id1LbbZIe37xIA5kclHWq6pdyFsogkmq4ucehzk+btvmgHgQG0wP7nHMf0U/DcD9oKj61QUmUgJAgky6DCkW95a0nHLRc8D71R0OPx0HoJ7rLTT+K7I8/eHbZPWtIj3na+aPEcbbUcP6bWNHJm5/5OOpUSpdgbMPn/lZypqI1+8ZzCfw2/cJbJgqurvl0xCJgObTrt57J+NIy2ZNnYiaYJ5hQLqgGHTaVMunexpNb94AA+caqC1xe1x5qMdG9wxd6unson3kuo/aU092o/cKsJTN0yH+iVTcU5V1f5CPVP07dPj0ln2jveUyWEqxNBRbo8gmhaYDVdYRZZiJ23KrrOjJWtsaIZT7n6Jc8tQYwy+nqgmLk+LdBQ2s7W1CEGo0rkABHCNpQcgDBVZxHSLreoBvlP7+ICsQEmq3QoDyleUy17mnkSPhomVpftBtgy9rBuwIJ83CVml143cLlORIiUcIiUxRIIwgEAtlIu2SSNVPwt2pbsTsfyR07Bzn5GjxGYnST2S75U9NyUrBDBce0eqtWv8TROgVTTpFkcjOoOmqtbCoPaSddfRTyWw41G34Qwb/UU65qGJMMjUtPvZo84S8H4bomS/M8jcH3Z8gnvstuWPdcNzeMFsN/sEy4ddSrajSNOpVYfxE+h1B+BCjzKMrzdGmYPRZqymwHrAlKdSBGoB7EKWSmnBYMcmZr4Nb1HVQ5sEagt5GATpt/CorexpU3ZhmcQfCXQBPWAFe4pXNKo5wjNvB7iNVlqxqZi8jfWBsPhsm5VnR+9rFxgp61ZH5qIypO/wAVJa8wQhsVjz9SmHuEJ+toSoMy5UhMrpYUSIB7lTWtUS2aPZu6g/LmpNB+ieUtHUMKvOrlMrFM2zJKbot5WGH0NldudooFq1Tqh0UMrtSINU6oJqtXAMII9Rt25o0QzIkTgpuY61KTYKKUA80pq5d4THQpL64buVFuroxOWR8/gUCTbz7x88m+uBOmf6AALNkLYfaThbqVz7Q7VRm/9huPhlWQXVhdyFz4ogihKRSnKKEQSiUlxCGbOUZzCDrOi1VJzsuYwcoBk7yNgPgspRq5TIWntzNEiNTr8lLN0eH6h3l17UyQARohZSCgLYNEuJBOw5lXfDmBVrg/02kgQC7kPVLeIed8rn7N7Um/DmaNax2buCAI+MH0Wux58XR1+63RW/DWAU7RkN1efffzPYdlB4uw45mXDZ8PhcBHu6+L0lRyrJZcjbXggJUQ0neFFtaiLGLjJRcdp0B0QaY8spjp958yT+v8KptXk7p7FbsPho7SmaDSSANSeQTxazXBx9MT9VIbhtRrc8Q2J15jt8Fq+HeEJh9YHrl/X9FZcUNGZrQAAGwNNI6LNpXPV1HM79mk+qpS2Haq+u6E0s0jwkiJ11/j5KjqtT4m8kT7B4DiOoP7+aUPCYPooVtViow8pj46LT0bMVAQ4aHY8weq3eidqNzpT1oEi+sTRflOoOrT1CVRen3uFna3s0/dVICjWz0xe3E7KWt1Tavuq3iKCi1t9ygq6T29GN2ROCDNkl74XMkSTCg3N8Bo2SdhE6noOqbr3mclrToDBjQuMSQDyA5qP/qWsJLcs7Zj7rR+Fo5nqUHk12juvLtjvFb5mE/7jTJAOklokqZcV2PiY7FrsrhPkfkoX/kFQvhtPOPWeewH1Ul1QOl1VrG7c9ecj6LNNc7+0TC3Fodnc8ycsnN+HSeRj6Lmpaei7pjFenlj2bnNdJ8WkdC1cux+1oZ81JxZIkty6Tz0+Kr48vjM57cswUkp14jffskFdCBEoIynbSjmdqitk2VZW5c4dFprV8GOn5KFTIYNArLAaGepG/VRyrqwxmJeEYe64uW0hu4gT+Fu7j8Au5WVoykxtNgAa0QAPr5rnX2cWue7rVQNGAif7nmAB6ArpZKnlU/JeQG6WWgiCAQU0AnQdEpGIxK39hUcADHJZfEqtR5DNTr4W+fOefmur3dnTqDxie/NNUMMo0zLWNn8R1dptqddtEL4+WSdOeYTwQ+p4qjss7Bu/lrstbgnCdKgcwlzvxO18loSP4RAdUJ5eS5E7LM8TDxg/wBpWirOWcx0y4chH7K1mPbn9egDbPdrId8dSsy8Lpd5aU6NoA/xOeSQBpIJnU8hB+ax11SpmYEdp/VNjXT3NqRx8IPQreYXldSa4cxrrzWFqsiddOXZajhO6BpFh3B09f4T5dJfU3iW1zUg8fdPyKytN8OXQnUg9jmHmIXOyyH5TyMH0R47xoXta036KLUefNOv0bok2Fq6q7K0HuY0Hdb0y0httImEaub+3bTcGgbAII92uxtcqTiXEfZMgaOcYb26lWpqfRYP7Q7vWmJ/enLn/hQ1tPCbqzvrwMY1jdMwBJ3Ov6ph9AOI1JjodfKeSzVfEc7mmTGgEzMAAfqonEGPuy+xoyJEOcPe15BZJeorcdcr7EMfaHezDo1ALae3/sefxKnUaUhrnkmNQCSR5lY3AbZlBvtKp8W4G6evuJi8wzQIuN+G01d1fAglxAG06Tpy1XMeJ3Ui8lny2Vnd339MlxnoO/5LJ3LnOk8p35Kvjmu089SaRHFEjLUULoc4il0qpaZCTCNrVlE7XDGFxHcTPQLSYFanxFsy4ZWgb66LJW98WwDB5ei0eHcZNt2j2dEPqDm90NHeBqT8N1LKX46ZnjrbsHDGEttaDWD3olx6uO6tQ5ctt/taaGjPbuz/AHoeMvpIlbfhnimheMzUzld96m4jO0/mO4UrLO0u17KEpOZCVjC8yInmkFySXIB2UTnpkvRZ+yARXesrxRVMsY06v0joJkn5BaKvUP8AhZOrVNa7OUf7bDH/AC35+a2Gw7U3E11NRtMbU2hoHfc/VUF436KdXBL3F05iTKGIUB7MGD8DCacOr+M5VB5bFIsLw03SDA5+itBbKlvqWVypLvhLOa5dBscXD2jULPY/TArZ/uu19eaY4ZrtPhI19dlpn4Sx3vT1jRLJ61m9xW4XYOuIa0GOboMALcWGGNotDWDSN+ZPUqvw1+QEN0CsqLzB5lZd0tZfGpFQ6cv1QUnGP9zY7fmUFh46NVAEDquVfaXc/wBem2dtT2/crqlzEz2XEuOrrPdu6Nhs/En6rMe0seBVrv8AD+xtPyUevdNZ4pk8v1CadW8IHqVBvK4OgATzFS5I93iD3nUk9uQR21aPNMVW9kp2idPlKqOLtd/30UV7+SYNQ9Un2i3TLkN6ZCXmSYWktFCNBBbCgUJ0QlEVugNSsPxCpReKlJxa4bOG46qICjRY3bpWC/ajUGVtxTDxze2Gvjy2K6Jg/EFC4aDSqCebTDXg9wvOMo3PnXmNipZeOG9nqDN1RGoFhvs2x817c03umpT0kmSW8tT0WuzKNmm6SHO/f5JLnJDSkvKwGbyqGgk7DU+ipeFWDxPO7nST/wAjJj6JziK7OXI33naeh3Cfwyj7OmNYgc9pQrjOEXEcFBqlxiFnMdeBmaNhp+q0eLYpTaNan/Ug+nmslf1GPByv58/XdbFYrhTjbZU+MUoVhVfBUS+py0FUnYy6VuGXPs6gPf8AgrpFjch7A4evZcseFruFMSkFhOqezfLnlaq0f4le5PDPZZxlQNdC0FtU8OvRTplJiT/H6fqgk4n7/ogsUjdXTiKZPY/RcGxyrmrvP9x77LuHElwKds9x5DrBPkQuB3r9Z6mVvjnKM6LfVUF9TVJNRMqsjLU6i6dSkXBTFN6Ko6UaFy4IKJE5GCnTAoSiRI0wsIkjMlSjQByJFKAK0DQQSSgFSlApIKAQF9wnixt6wcNuY7fvX0XbsNvxVYHtIII5eWy88UnwQVveFcbcyC06TD2cjP3h0UPJirjzHVQ5NXNfK0kqvt8Xp1G5qb2nrJ2Pks3xxidQUhTb9/QkTJ7D5bKcxrZ3yi3mPOq1xTtvE8mDViWsHMtHM903xRf5AyiKheWNl73GXOc4/TyQwvDa9Ck0UaRNR48bzplB5N11MFJxPhmvUMtA28W+pjUT5kJppTahdWB3G6m4bg3tiTGjRJnQADmVaWPBdWAXGD8h5909i93RtKDqNN2eq/RxGze0rfb9DbIYk0B5yO0Hffuohu5GU/JAEukqsqO1I7p5C5ZaPXDYKcw24NOoHAxrqo3tJS6g0Wl/rorKwcGuPRXlpV030WIwC8z0wDuNPgtZh9UZVOn0axHV5RJnEG+M+iCwyw+0zEy23ZTk+Nw+A1P0XJbupJWv+0u/zXAZyY0fErDudKbx9I5XQGURRIKuk7djBRFCUklGhslElJKZgwUHBJKAcgCCMpKErAOUMyJAFAGCjQCNAEjCJGCgFNVnhVaDz5H4KsBUq0dBWZQ2Pa3ubpzIexxHYEgTur7AOM4LfbsDyNM0CRPMSsfePnmmGFJ67Pvl6DwjE6dYS3UQNhG/JHc4lkJlsNHPXUbLlvBWMuYHsncaeY2U234wJBa5ux1B1HOSpXC7VmlhxLxY/LlGgO+XT5rn1a4LjJM+e6vsfuKdRoyadZWXz6qmGMhcqntq5Wd1U7nzT13VnRNUt0+M4Tyu7o5EJ5okEpmrKkWexQ2dpWA3RZUjk7Q+vNbnDrjSFzukIctlhtYwD1SZK49Jt2/xbhBMXfvIJDstxkZu63mP/kKiQQVMenPmCJBBUSEEhBBaAciKCCKCSiQQWAEEEEAAjKCCACEoIIAwjQQQBhSbfdBBZWzsq795MhGgsNVtw8fGPX6JLx4neZ+qCCW9qfiTfHUeShhBBNC5GXo0EExJ2cJ0T1mdCiQWXpSdlharCj4WeSNBJkfFMr7oIIJDv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36240"/>
            <a:ext cx="8416552" cy="682176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hr-HR" sz="4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Idite u miru, </a:t>
            </a:r>
          </a:p>
          <a:p>
            <a:pPr lvl="0" algn="ctr"/>
            <a:endParaRPr lang="hr-HR" sz="4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hr-HR" sz="4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Bogu hvala,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71844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r-HR" sz="3600" b="1" u="sng" dirty="0" smtClean="0">
                <a:solidFill>
                  <a:srgbClr val="FF0000"/>
                </a:solidFill>
              </a:rPr>
              <a:t>ČUJ NAS MAJKO</a:t>
            </a:r>
            <a:endParaRPr lang="hr-HR" sz="3600" dirty="0" smtClean="0">
              <a:solidFill>
                <a:srgbClr val="FF0000"/>
              </a:solidFill>
            </a:endParaRPr>
          </a:p>
          <a:p>
            <a:r>
              <a:rPr lang="hr-HR" sz="3600" b="1" dirty="0" smtClean="0">
                <a:solidFill>
                  <a:srgbClr val="FF0000"/>
                </a:solidFill>
              </a:rPr>
              <a:t>1. </a:t>
            </a:r>
            <a:r>
              <a:rPr lang="hr-HR" sz="3600" dirty="0" smtClean="0"/>
              <a:t>Čuj nas, Majko, nado naša,</a:t>
            </a:r>
          </a:p>
          <a:p>
            <a:r>
              <a:rPr lang="hr-HR" sz="3600" dirty="0" smtClean="0"/>
              <a:t>    k tebi vapimo mi svi</a:t>
            </a:r>
          </a:p>
          <a:p>
            <a:r>
              <a:rPr lang="hr-HR" sz="3600" dirty="0" smtClean="0"/>
              <a:t>    svak ti srce sad iznaša</a:t>
            </a:r>
          </a:p>
          <a:p>
            <a:r>
              <a:rPr lang="hr-HR" sz="3600" dirty="0" smtClean="0"/>
              <a:t>    srce puno ljubavi.	</a:t>
            </a:r>
          </a:p>
          <a:p>
            <a:r>
              <a:rPr lang="hr-HR" sz="3600" dirty="0" smtClean="0"/>
              <a:t> </a:t>
            </a:r>
          </a:p>
          <a:p>
            <a:r>
              <a:rPr lang="hr-HR" sz="3600" b="1" i="1" dirty="0" smtClean="0">
                <a:solidFill>
                  <a:srgbClr val="FF0000"/>
                </a:solidFill>
              </a:rPr>
              <a:t>Primi, primi, mila Majko,</a:t>
            </a:r>
            <a:endParaRPr lang="hr-HR" sz="3600" dirty="0" smtClean="0">
              <a:solidFill>
                <a:srgbClr val="FF0000"/>
              </a:solidFill>
            </a:endParaRPr>
          </a:p>
          <a:p>
            <a:r>
              <a:rPr lang="hr-HR" sz="3600" b="1" i="1" dirty="0" smtClean="0">
                <a:solidFill>
                  <a:srgbClr val="FF0000"/>
                </a:solidFill>
              </a:rPr>
              <a:t>naša srdašca,</a:t>
            </a:r>
            <a:endParaRPr lang="hr-HR" sz="3600" dirty="0" smtClean="0">
              <a:solidFill>
                <a:srgbClr val="FF0000"/>
              </a:solidFill>
            </a:endParaRPr>
          </a:p>
          <a:p>
            <a:r>
              <a:rPr lang="hr-HR" sz="3600" b="1" i="1" dirty="0" smtClean="0">
                <a:solidFill>
                  <a:srgbClr val="FF0000"/>
                </a:solidFill>
              </a:rPr>
              <a:t>to je sve što mogu dati </a:t>
            </a:r>
            <a:endParaRPr lang="hr-HR" sz="3600" dirty="0" smtClean="0">
              <a:solidFill>
                <a:srgbClr val="FF0000"/>
              </a:solidFill>
            </a:endParaRPr>
          </a:p>
          <a:p>
            <a:r>
              <a:rPr lang="hr-HR" sz="3600" b="1" i="1" dirty="0" smtClean="0">
                <a:solidFill>
                  <a:srgbClr val="FF0000"/>
                </a:solidFill>
              </a:rPr>
              <a:t>tvoja dječica.</a:t>
            </a:r>
            <a:endParaRPr lang="hr-HR" sz="3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0" y="0"/>
            <a:ext cx="8820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3600" dirty="0" smtClean="0"/>
          </a:p>
          <a:p>
            <a:pPr lvl="0" eaLnBrk="0" hangingPunct="0"/>
            <a:endParaRPr lang="hr-HR" sz="3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3600" b="1" dirty="0" smtClean="0">
                <a:solidFill>
                  <a:srgbClr val="FF0000"/>
                </a:solidFill>
              </a:rPr>
              <a:t>2.</a:t>
            </a:r>
            <a:r>
              <a:rPr lang="hr-HR" sz="3600" dirty="0" smtClean="0"/>
              <a:t> Sretan onaj, koj' te hoće</a:t>
            </a:r>
          </a:p>
          <a:p>
            <a:r>
              <a:rPr lang="hr-HR" sz="3600" dirty="0" smtClean="0"/>
              <a:t>    svojom zvati majčicom,</a:t>
            </a:r>
          </a:p>
          <a:p>
            <a:r>
              <a:rPr lang="hr-HR" sz="3600" dirty="0" smtClean="0"/>
              <a:t>    jer od svake ti ćeš zloće</a:t>
            </a:r>
          </a:p>
          <a:p>
            <a:r>
              <a:rPr lang="hr-HR" sz="3600" dirty="0" smtClean="0"/>
              <a:t>    zaštitom ga branit svom.</a:t>
            </a:r>
          </a:p>
          <a:p>
            <a:r>
              <a:rPr lang="hr-HR" sz="3600" b="1" i="1" dirty="0" smtClean="0">
                <a:solidFill>
                  <a:srgbClr val="FF0000"/>
                </a:solidFill>
              </a:rPr>
              <a:t>  Primi, primi, mila Ma</a:t>
            </a:r>
            <a:r>
              <a:rPr lang="hr-HR" sz="3600" dirty="0" smtClean="0"/>
              <a:t> </a:t>
            </a:r>
          </a:p>
          <a:p>
            <a:endParaRPr lang="hr-HR" sz="3600" dirty="0" smtClean="0"/>
          </a:p>
          <a:p>
            <a:r>
              <a:rPr lang="hr-HR" sz="3600" dirty="0" smtClean="0"/>
              <a:t>3. Sretan onaj, koj' te hoće</a:t>
            </a:r>
          </a:p>
          <a:p>
            <a:r>
              <a:rPr lang="hr-HR" sz="3600" dirty="0" smtClean="0"/>
              <a:t>svojom zvati majčicom,</a:t>
            </a:r>
          </a:p>
          <a:p>
            <a:r>
              <a:rPr lang="hr-HR" sz="3600" dirty="0" smtClean="0"/>
              <a:t>jer od svake ti ćeš zloće</a:t>
            </a:r>
          </a:p>
          <a:p>
            <a:r>
              <a:rPr lang="hr-HR" sz="3600" dirty="0" smtClean="0"/>
              <a:t>zaštitom ga branit svom.</a:t>
            </a:r>
          </a:p>
          <a:p>
            <a:r>
              <a:rPr lang="hr-HR" sz="3600" dirty="0" smtClean="0"/>
              <a:t> </a:t>
            </a:r>
          </a:p>
          <a:p>
            <a:r>
              <a:rPr lang="hr-HR" sz="3600" b="1" i="1" dirty="0" smtClean="0"/>
              <a:t>   </a:t>
            </a:r>
            <a:r>
              <a:rPr lang="hr-HR" sz="3600" b="1" i="1" dirty="0" smtClean="0">
                <a:solidFill>
                  <a:srgbClr val="FF0000"/>
                </a:solidFill>
              </a:rPr>
              <a:t>Primi, primi, mila Majko...</a:t>
            </a:r>
            <a:endParaRPr lang="hr-HR" sz="3600" dirty="0" smtClean="0">
              <a:solidFill>
                <a:srgbClr val="FF0000"/>
              </a:solidFill>
            </a:endParaRPr>
          </a:p>
          <a:p>
            <a:r>
              <a:rPr lang="hr-HR" sz="3600" dirty="0" smtClean="0">
                <a:solidFill>
                  <a:srgbClr val="FF0000"/>
                </a:solidFill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0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3600" b="1" dirty="0" smtClean="0">
              <a:solidFill>
                <a:srgbClr val="FF0000"/>
              </a:solidFill>
            </a:endParaRPr>
          </a:p>
          <a:p>
            <a:pPr algn="ctr"/>
            <a:endParaRPr lang="hr-HR" sz="2800" dirty="0" smtClean="0"/>
          </a:p>
        </p:txBody>
      </p:sp>
      <p:sp>
        <p:nvSpPr>
          <p:cNvPr id="4" name="Pravokutnik 3"/>
          <p:cNvSpPr/>
          <p:nvPr/>
        </p:nvSpPr>
        <p:spPr>
          <a:xfrm>
            <a:off x="5364088" y="188640"/>
            <a:ext cx="3779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r-HR" sz="4400" b="1" dirty="0" smtClean="0"/>
          </a:p>
          <a:p>
            <a:pPr algn="ctr"/>
            <a:r>
              <a:rPr lang="hr-HR" sz="4400" b="1" dirty="0" smtClean="0"/>
              <a:t>SLIJEDEĆA NEDJELJA</a:t>
            </a:r>
          </a:p>
          <a:p>
            <a:pPr algn="ctr"/>
            <a:r>
              <a:rPr lang="hr-HR" sz="4400" b="1" dirty="0" smtClean="0"/>
              <a:t>JE DVADESET</a:t>
            </a:r>
          </a:p>
          <a:p>
            <a:pPr algn="ctr"/>
            <a:r>
              <a:rPr lang="hr-HR" sz="4400" b="1" dirty="0" smtClean="0"/>
              <a:t>I</a:t>
            </a:r>
          </a:p>
          <a:p>
            <a:pPr algn="ctr"/>
            <a:r>
              <a:rPr lang="hr-HR" sz="4400" b="1" smtClean="0"/>
              <a:t>OSMA</a:t>
            </a:r>
            <a:endParaRPr lang="hr-HR" sz="4400" b="1" dirty="0" smtClean="0"/>
          </a:p>
          <a:p>
            <a:pPr algn="ctr"/>
            <a:r>
              <a:rPr lang="hr-HR" sz="4400" b="1" dirty="0" smtClean="0"/>
              <a:t>KROZ GODINU</a:t>
            </a:r>
            <a:endParaRPr lang="hr-HR" sz="4400" b="1" dirty="0"/>
          </a:p>
        </p:txBody>
      </p:sp>
      <p:pic>
        <p:nvPicPr>
          <p:cNvPr id="5" name="Picture 49" descr="j4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50810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79388" y="1028700"/>
            <a:ext cx="8856662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3600" b="1"/>
              <a:t>Ispovijedam se Bogu svemogućemu i vama, braćo, da sagriješih vrlo mnogo mišlju, riječju, djelom i propustom: </a:t>
            </a:r>
            <a:br>
              <a:rPr lang="vi-VN" sz="3600" b="1"/>
            </a:br>
            <a:r>
              <a:rPr lang="vi-VN" sz="3600" b="1"/>
              <a:t>moj grijeh, moj grijeh, moj preveliki grijeh. </a:t>
            </a:r>
            <a:br>
              <a:rPr lang="vi-VN" sz="3600" b="1"/>
            </a:br>
            <a:r>
              <a:rPr lang="vi-VN" sz="3600" b="1"/>
              <a:t>Zato molim blaženu Mariju vazda Djevicu, sve anđele i svete, i vas braćo, da se molite za me Gospodinu, Bogu našemu.</a:t>
            </a:r>
            <a:endParaRPr lang="hr-HR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2843213" y="2781300"/>
            <a:ext cx="40322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sr-Latn-CS" dirty="0"/>
          </a:p>
        </p:txBody>
      </p:sp>
      <p:sp>
        <p:nvSpPr>
          <p:cNvPr id="67587" name="Rectangle 6"/>
          <p:cNvSpPr>
            <a:spLocks noChangeArrowheads="1"/>
          </p:cNvSpPr>
          <p:nvPr/>
        </p:nvSpPr>
        <p:spPr bwMode="auto">
          <a:xfrm>
            <a:off x="228600" y="0"/>
            <a:ext cx="89154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7588" name="Pravokutnik 3"/>
          <p:cNvSpPr>
            <a:spLocks noChangeArrowheads="1"/>
          </p:cNvSpPr>
          <p:nvPr/>
        </p:nvSpPr>
        <p:spPr bwMode="auto">
          <a:xfrm>
            <a:off x="2195513" y="2492375"/>
            <a:ext cx="4572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hr-HR" sz="2800" b="1" dirty="0">
              <a:latin typeface="Georgia" pitchFamily="18" charset="0"/>
            </a:endParaRPr>
          </a:p>
          <a:p>
            <a:pPr algn="ctr"/>
            <a:endParaRPr lang="hr-HR" sz="2800" b="1" dirty="0">
              <a:latin typeface="Georgia" pitchFamily="18" charset="0"/>
            </a:endParaRPr>
          </a:p>
          <a:p>
            <a:pPr algn="ctr"/>
            <a:endParaRPr lang="hr-HR" sz="2800" b="1" dirty="0">
              <a:latin typeface="Georgia" pitchFamily="18" charset="0"/>
            </a:endParaRPr>
          </a:p>
          <a:p>
            <a:pPr algn="ctr"/>
            <a:endParaRPr lang="hr-HR" sz="2800" b="1" dirty="0">
              <a:latin typeface="Georgia" pitchFamily="18" charset="0"/>
            </a:endParaRPr>
          </a:p>
        </p:txBody>
      </p:sp>
      <p:sp>
        <p:nvSpPr>
          <p:cNvPr id="67589" name="Pravokutnik 5"/>
          <p:cNvSpPr>
            <a:spLocks noChangeArrowheads="1"/>
          </p:cNvSpPr>
          <p:nvPr/>
        </p:nvSpPr>
        <p:spPr bwMode="auto">
          <a:xfrm>
            <a:off x="1403350" y="836613"/>
            <a:ext cx="64817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 b="1" dirty="0">
                <a:latin typeface="Georgia" pitchFamily="18" charset="0"/>
              </a:rPr>
              <a:t>Gospodine, smiluj se.</a:t>
            </a:r>
          </a:p>
          <a:p>
            <a:pPr algn="ctr"/>
            <a:r>
              <a:rPr lang="hr-HR" sz="3600" b="1" dirty="0">
                <a:latin typeface="Georgia" pitchFamily="18" charset="0"/>
              </a:rPr>
              <a:t>Gospodine, smiluj se.</a:t>
            </a:r>
          </a:p>
          <a:p>
            <a:pPr algn="ctr"/>
            <a:endParaRPr lang="hr-HR" sz="3600" b="1" dirty="0">
              <a:latin typeface="Georgia" pitchFamily="18" charset="0"/>
            </a:endParaRPr>
          </a:p>
          <a:p>
            <a:pPr algn="ctr"/>
            <a:r>
              <a:rPr lang="hr-HR" sz="3600" b="1" dirty="0">
                <a:latin typeface="Georgia" pitchFamily="18" charset="0"/>
              </a:rPr>
              <a:t>Kriste, smiluj se.</a:t>
            </a:r>
          </a:p>
          <a:p>
            <a:pPr algn="ctr"/>
            <a:r>
              <a:rPr lang="hr-HR" sz="3600" b="1" dirty="0">
                <a:latin typeface="Georgia" pitchFamily="18" charset="0"/>
              </a:rPr>
              <a:t>Kriste, smiluj se.</a:t>
            </a:r>
          </a:p>
          <a:p>
            <a:pPr algn="ctr"/>
            <a:endParaRPr lang="hr-HR" sz="3600" b="1" dirty="0">
              <a:latin typeface="Georgia" pitchFamily="18" charset="0"/>
            </a:endParaRPr>
          </a:p>
          <a:p>
            <a:pPr algn="ctr"/>
            <a:r>
              <a:rPr lang="hr-HR" sz="3600" b="1" dirty="0">
                <a:latin typeface="Georgia" pitchFamily="18" charset="0"/>
              </a:rPr>
              <a:t>Gospodine, smiluj se.</a:t>
            </a:r>
          </a:p>
          <a:p>
            <a:pPr algn="ctr"/>
            <a:r>
              <a:rPr lang="hr-HR" sz="3600" b="1" dirty="0">
                <a:latin typeface="Georgia" pitchFamily="18" charset="0"/>
              </a:rPr>
              <a:t>Gospodine, smiluj se.</a:t>
            </a:r>
            <a:r>
              <a:rPr lang="hr-HR" sz="3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75921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SLAVA BOGU NA VISINI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Slava, slava, Bogu na visini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mir vam mir vam dolje u nizini!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Pripjev: 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Slavimo te, hvalimo te, klanjamo se tebi,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radosni ko prijatelja zovemo te k sebi.</a:t>
            </a:r>
            <a:r>
              <a:rPr lang="hr-HR" sz="3600" dirty="0" smtClean="0"/>
              <a:t> </a:t>
            </a:r>
          </a:p>
          <a:p>
            <a:pPr lvl="0"/>
            <a:endParaRPr lang="hr-HR" sz="3600" dirty="0" smtClean="0"/>
          </a:p>
          <a:p>
            <a:pPr lvl="0"/>
            <a:r>
              <a:rPr lang="hr-HR" sz="3600" b="1" dirty="0" smtClean="0">
                <a:solidFill>
                  <a:srgbClr val="FF0000"/>
                </a:solidFill>
              </a:rPr>
              <a:t>2.</a:t>
            </a:r>
            <a:r>
              <a:rPr lang="hr-HR" sz="3600" dirty="0" smtClean="0"/>
              <a:t>Slava, slava, Bogu Ocu slava,</a:t>
            </a:r>
          </a:p>
          <a:p>
            <a:r>
              <a:rPr lang="hr-HR" sz="3600" dirty="0" smtClean="0"/>
              <a:t>   slava Sinu, Duhu Svetom slava!</a:t>
            </a:r>
          </a:p>
          <a:p>
            <a:r>
              <a:rPr lang="hr-HR" sz="3600" dirty="0" smtClean="0"/>
              <a:t>   </a:t>
            </a:r>
            <a:r>
              <a:rPr lang="hr-HR" sz="3600" b="1" dirty="0" smtClean="0">
                <a:solidFill>
                  <a:srgbClr val="FF0000"/>
                </a:solidFill>
              </a:rPr>
              <a:t>Pripjev:</a:t>
            </a:r>
            <a:endParaRPr lang="hr-HR" sz="3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0" y="836713"/>
            <a:ext cx="9144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3600" b="1" dirty="0" smtClean="0">
                <a:solidFill>
                  <a:srgbClr val="FF0000"/>
                </a:solidFill>
              </a:rPr>
              <a:t>3.</a:t>
            </a:r>
            <a:r>
              <a:rPr lang="hr-HR" sz="3600" dirty="0" smtClean="0"/>
              <a:t>Slava, slava Nebeskome svatu,</a:t>
            </a:r>
          </a:p>
          <a:p>
            <a:r>
              <a:rPr lang="hr-HR" sz="3600" dirty="0" smtClean="0"/>
              <a:t>hvala, hvala Jaganjcu i bratu!</a:t>
            </a:r>
          </a:p>
          <a:p>
            <a:r>
              <a:rPr lang="hr-HR" sz="3600" dirty="0" smtClean="0"/>
              <a:t> </a:t>
            </a:r>
          </a:p>
          <a:p>
            <a:r>
              <a:rPr lang="hr-HR" sz="3600" b="1" dirty="0" smtClean="0"/>
              <a:t> </a:t>
            </a:r>
            <a:r>
              <a:rPr lang="hr-HR" sz="3600" b="1" dirty="0" smtClean="0">
                <a:solidFill>
                  <a:srgbClr val="FF0000"/>
                </a:solidFill>
              </a:rPr>
              <a:t>Pripjev: </a:t>
            </a:r>
            <a:endParaRPr lang="hr-HR" sz="3600" dirty="0" smtClean="0">
              <a:solidFill>
                <a:srgbClr val="FF0000"/>
              </a:solidFill>
            </a:endParaRPr>
          </a:p>
          <a:p>
            <a:r>
              <a:rPr lang="hr-HR" sz="3600" dirty="0" smtClean="0"/>
              <a:t> </a:t>
            </a:r>
          </a:p>
          <a:p>
            <a:pPr lvl="0" eaLnBrk="0" hangingPunct="0"/>
            <a:endParaRPr lang="hr-HR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0" y="0"/>
            <a:ext cx="896448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hr-HR" sz="3600" b="1" dirty="0" smtClean="0">
                <a:solidFill>
                  <a:srgbClr val="FF0000"/>
                </a:solidFill>
                <a:latin typeface="Georgia" pitchFamily="18" charset="0"/>
              </a:rPr>
              <a:t>Slava Bogu na visini!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I na zemlji mir ljudima dobre volje.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Hvalimo te. Blagoslivljamo te.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Klanjamo ti se. Slavimo te.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Zahvaljujemo ti, radi velike slave tvoje.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Gospodine Bože, Kralju nebeski,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Bože Oče svemogući.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Gospodine Sine jedinorođeni,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Isuse Kriste.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Gospodine Bože, Jaganjče Božji, Sine Očev…..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							 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truttura predefinita">
  <a:themeElements>
    <a:clrScheme name="1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4281</TotalTime>
  <Words>1303</Words>
  <Application>Microsoft Office PowerPoint</Application>
  <PresentationFormat>Prikaz na zaslonu (4:3)</PresentationFormat>
  <Paragraphs>392</Paragraphs>
  <Slides>48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Naslovi slajdova</vt:lpstr>
      </vt:variant>
      <vt:variant>
        <vt:i4>48</vt:i4>
      </vt:variant>
    </vt:vector>
  </HeadingPairs>
  <TitlesOfParts>
    <vt:vector size="53" baseType="lpstr">
      <vt:lpstr>Default Design</vt:lpstr>
      <vt:lpstr>1_Default Design</vt:lpstr>
      <vt:lpstr>1_Struttura predefinita</vt:lpstr>
      <vt:lpstr>2_Default Design</vt:lpstr>
      <vt:lpstr>3_Default Design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  <vt:lpstr>Slajd 39</vt:lpstr>
      <vt:lpstr>Slajd 40</vt:lpstr>
      <vt:lpstr>Slajd 41</vt:lpstr>
      <vt:lpstr>Slajd 42</vt:lpstr>
      <vt:lpstr>Slajd 43</vt:lpstr>
      <vt:lpstr>Slajd 44</vt:lpstr>
      <vt:lpstr>Slajd 45</vt:lpstr>
      <vt:lpstr>Slajd 46</vt:lpstr>
      <vt:lpstr>Slajd 47</vt:lpstr>
      <vt:lpstr>Slajd 48</vt:lpstr>
    </vt:vector>
  </TitlesOfParts>
  <Company>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Suzi</dc:creator>
  <cp:lastModifiedBy>Tomislav</cp:lastModifiedBy>
  <cp:revision>445</cp:revision>
  <dcterms:created xsi:type="dcterms:W3CDTF">2008-09-20T17:04:31Z</dcterms:created>
  <dcterms:modified xsi:type="dcterms:W3CDTF">2014-10-05T19:48:37Z</dcterms:modified>
</cp:coreProperties>
</file>