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64"/>
  </p:notesMasterIdLst>
  <p:sldIdLst>
    <p:sldId id="578" r:id="rId6"/>
    <p:sldId id="603" r:id="rId7"/>
    <p:sldId id="604" r:id="rId8"/>
    <p:sldId id="551" r:id="rId9"/>
    <p:sldId id="373" r:id="rId10"/>
    <p:sldId id="356" r:id="rId11"/>
    <p:sldId id="607" r:id="rId12"/>
    <p:sldId id="608" r:id="rId13"/>
    <p:sldId id="465" r:id="rId14"/>
    <p:sldId id="466" r:id="rId15"/>
    <p:sldId id="583" r:id="rId16"/>
    <p:sldId id="623" r:id="rId17"/>
    <p:sldId id="622" r:id="rId18"/>
    <p:sldId id="433" r:id="rId19"/>
    <p:sldId id="626" r:id="rId20"/>
    <p:sldId id="627" r:id="rId21"/>
    <p:sldId id="574" r:id="rId22"/>
    <p:sldId id="633" r:id="rId23"/>
    <p:sldId id="624" r:id="rId24"/>
    <p:sldId id="621" r:id="rId25"/>
    <p:sldId id="629" r:id="rId26"/>
    <p:sldId id="449" r:id="rId27"/>
    <p:sldId id="632" r:id="rId28"/>
    <p:sldId id="631" r:id="rId29"/>
    <p:sldId id="609" r:id="rId30"/>
    <p:sldId id="539" r:id="rId31"/>
    <p:sldId id="425" r:id="rId32"/>
    <p:sldId id="426" r:id="rId33"/>
    <p:sldId id="376" r:id="rId34"/>
    <p:sldId id="605" r:id="rId35"/>
    <p:sldId id="606" r:id="rId36"/>
    <p:sldId id="427" r:id="rId37"/>
    <p:sldId id="527" r:id="rId38"/>
    <p:sldId id="586" r:id="rId39"/>
    <p:sldId id="436" r:id="rId40"/>
    <p:sldId id="393" r:id="rId41"/>
    <p:sldId id="437" r:id="rId42"/>
    <p:sldId id="580" r:id="rId43"/>
    <p:sldId id="428" r:id="rId44"/>
    <p:sldId id="435" r:id="rId45"/>
    <p:sldId id="532" r:id="rId46"/>
    <p:sldId id="595" r:id="rId47"/>
    <p:sldId id="475" r:id="rId48"/>
    <p:sldId id="429" r:id="rId49"/>
    <p:sldId id="587" r:id="rId50"/>
    <p:sldId id="394" r:id="rId51"/>
    <p:sldId id="610" r:id="rId52"/>
    <p:sldId id="611" r:id="rId53"/>
    <p:sldId id="613" r:id="rId54"/>
    <p:sldId id="614" r:id="rId55"/>
    <p:sldId id="615" r:id="rId56"/>
    <p:sldId id="619" r:id="rId57"/>
    <p:sldId id="620" r:id="rId58"/>
    <p:sldId id="594" r:id="rId59"/>
    <p:sldId id="462" r:id="rId60"/>
    <p:sldId id="616" r:id="rId61"/>
    <p:sldId id="617" r:id="rId62"/>
    <p:sldId id="572" r:id="rId6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66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503" autoAdjust="0"/>
    <p:restoredTop sz="93726" autoAdjust="0"/>
  </p:normalViewPr>
  <p:slideViewPr>
    <p:cSldViewPr>
      <p:cViewPr varScale="1">
        <p:scale>
          <a:sx n="86" d="100"/>
          <a:sy n="86" d="100"/>
        </p:scale>
        <p:origin x="9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A9D7F5-81D1-4943-A70E-9AE483453F13}" type="datetimeFigureOut">
              <a:rPr lang="hr-HR"/>
              <a:pPr>
                <a:defRPr/>
              </a:pPr>
              <a:t>7.2.2017.</a:t>
            </a:fld>
            <a:endParaRPr lang="hr-H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2D3CE53-2748-4F28-91B7-11C94B648E1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0120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4061328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3CE53-2748-4F28-91B7-11C94B648E17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897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endParaRPr lang="sr-Latn-CS" dirty="0" smtClean="0">
              <a:latin typeface="Georgia" pitchFamily="18" charset="0"/>
            </a:endParaRPr>
          </a:p>
        </p:txBody>
      </p:sp>
      <p:sp>
        <p:nvSpPr>
          <p:cNvPr id="70659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91A88-0C06-4EBF-BA41-4765B7F49BBA}" type="slidenum">
              <a:rPr lang="hr-HR" smtClean="0">
                <a:solidFill>
                  <a:srgbClr val="000000"/>
                </a:solidFill>
              </a:rPr>
              <a:pPr/>
              <a:t>18</a:t>
            </a:fld>
            <a:endParaRPr lang="hr-HR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9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AA525-0F75-4B8D-80F1-54D112E905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66300-A9A7-487B-8568-EA698674608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B8C9-1467-4CAA-84C6-BBA2CA7FAE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A8F6B-A83F-4843-8BF2-BE77A4EB84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6CCE-10FC-455A-8620-FF8D9FDF43F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A8DE0-325D-494E-A762-F266766658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53374-D409-4DF7-8397-63E693B45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5B755-B1A4-4AAE-B8D0-F46A47F45B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0BA3D-09B6-4713-9949-9F53F22091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96B2-8BFD-48A5-93C6-106D729586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9586B-14F4-40EC-A4CE-160AD249799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34E3-2B96-47FF-A145-326012AAF3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46CBA-C808-4908-AD01-82AA5D32236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89764-986A-420B-9DBF-1940262029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BD05C-38C3-4ECB-9628-CF7880A17D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83EAA-DF34-417A-8DD0-06F965BC7919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FA6B4-BA18-4114-88AC-31DD617E064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505-6F34-40F0-AFCD-87CC5581D024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0BDE9-A8F7-48E0-B0BD-761D57EDE40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971C6-0D7B-4C62-AFA9-92FACF142CF0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2B966-9D6D-43AC-8A52-E7B30E92327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6B0F8-8401-4000-8D93-3A0450270C95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0904A-EEB7-45C5-9D40-4F95CCEDE14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FCAB-F727-4D75-A376-27C7FBF666E9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8D133-32D3-4DAA-B85C-EFBE3C94B66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6E6B5-D5EC-4601-90B6-AF383B3177F5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3566-A72C-4004-BD2D-D9F3AED8E9B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35565-556C-4089-89A2-98B0A8EBD0A0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23C13-AEEC-479A-BE0C-9A484FE423F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17C51-F30B-473E-876C-9358F77686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6FB9D-7A4C-4E04-A2B5-3E4C6B526C14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D837E-BC06-49EF-B13F-96BF0FE12AA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747A1-FC57-41E3-9F23-A7C300A07441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37827-F64F-42D5-A088-156C6A21820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8573-B10F-4209-AAFF-3D4B45C3DA3A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A232E-7007-4838-9B27-13A596EDFE0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EA984-655D-48A2-ADDC-81A7ED3A43D1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B1D7-B518-4313-8BC3-E1509B90B33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6903E-4953-49D4-ABDD-3DCB2AFBBBF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C768-1858-42CA-A6D6-E96F1CDE9C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9C50F-FA35-4E4D-B4B8-AD628E3F96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503D1-8BA6-4A6A-B1BF-8301956BD9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32767-67AD-4E18-B826-65D8E70737C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4F9C-15F8-408F-B19F-4FDAD992AB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23E2-948E-459C-BC62-8C8611FDDC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708B1-DE0B-4ABA-A6C9-4D9B8C5DEFB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2E9F-C1D7-4884-9BAB-DB29DB47D2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CA7C5-1DE1-4A70-9088-65302D0EBC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FB9A-21D1-457C-B683-1BF53DDD6AE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47129-FC36-45DB-A609-372E5A6EEC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1B5D1-C1CF-4C5A-9480-23DBEBF4C49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11128-3BFF-4FBD-9EF0-99CEF8EA12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54660-5538-48B8-A7A0-9AE4664ABB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D6B8F-89FC-4059-818C-BC1703CE7C8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5D813-3C00-4D46-A0AC-A55B1DDD75D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07450-BD64-4B81-88A9-269C2457AB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BC4A3-8FC5-4FAC-848E-050FC02FB4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97E39-E866-4B0F-B7A7-BC5A47DF31F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7072-6B85-4C2E-B97E-3990C00B70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C41D-3E28-418A-8425-D4AC37035F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2DECC-DE47-494E-B86A-523C261F31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52A4-8C5A-4BA9-ABD6-C5EE7B1ED88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4A746-6CD7-425A-9A79-B65CF670DFD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7A47-4F79-44B3-B31B-34C958597A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63B3-EB88-4E93-A813-B632C04FEB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774BE-D493-4C3E-9289-E7A5A6DA39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3A56F1-96D9-4A85-B0A9-07951D1BC8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449F2B-1D4C-4620-A6F5-4201125466F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005E"/>
            </a:gs>
            <a:gs pos="50000">
              <a:srgbClr val="CC00CC"/>
            </a:gs>
            <a:gs pos="100000">
              <a:srgbClr val="5E005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E18F7745-BFFB-41F9-96EE-82D8485CB334}" type="datetimeFigureOut">
              <a:rPr lang="it-IT"/>
              <a:pPr>
                <a:defRPr/>
              </a:pPr>
              <a:t>07/02/2017</a:t>
            </a:fld>
            <a:endParaRPr lang="it-IT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D61CED-6A49-4F68-8547-6CF48D37B00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019B6A-1B3C-4681-AB8F-A2B097F585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124787-80B7-467C-8D23-3B1DBE0450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docid=lmBUyoQyb48oFM&amp;tbnid=8yI1aoZuhgjHLM:&amp;ved=0CAUQjRw&amp;url=http://www.24sata.hr/misteriji/veliki-proroci-starog-zavjeta-sto-su-oni-rekli-o-kraju-svijeta-204231&amp;ei=LK7wU4vuBaX9ywOT34GgAg&amp;bvm=bv.73231344,d.bGQ&amp;psig=AFQjCNGEmoYHTlo7Itdreh0ZMQKlrZimyw&amp;ust=140836853457746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hr/url?sa=i&amp;rct=j&amp;q=&amp;esrc=s&amp;source=images&amp;cd=&amp;cad=rja&amp;uact=8&amp;docid=kKBlX2Mx5URyiM&amp;tbnid=ZGC8X4DyJHp9tM:&amp;ved=0CAUQjRw&amp;url=http://www.pticica.com/slike/sveti-pavao/189827&amp;ei=aqXXU5qgLaaAywPUwYJo&amp;bvm=bv.71954034,d.bGQ&amp;psig=AFQjCNFjikQHM0HoTFAbtymg-eKkdKhSqA&amp;ust=1406727912723208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docid=StKe_v_qyqPgZM&amp;tbnid=7LIfQAmT4lgZOM:&amp;ved=0CAUQjRw&amp;url=http://www.sisak.info/forum/showthread.php?9601-WWW-nisam-vjernik-org/page85&amp;ei=KrnwU9u6EPOI7AbK-YHoBQ&amp;bvm=bv.73231344,d.bGE&amp;psig=AFQjCNHe-53FojO5ZcTEErsiw3hGlCnSmw&amp;ust=1408369820409275" TargetMode="External"/><Relationship Id="rId2" Type="http://schemas.openxmlformats.org/officeDocument/2006/relationships/hyperlink" Target="http://www.google.hr/url?sa=i&amp;rct=j&amp;q=&amp;esrc=s&amp;source=images&amp;cd=&amp;cad=rja&amp;uact=8&amp;docid=StKe_v_qyqPgZM&amp;tbnid=7LIfQAmT4lgZOM:&amp;ved=0CAUQjRw&amp;url=http://www.sisak.info/forum/showthread.php?9601-WWW-nisam-vjernik-org/page85&amp;ei=77jwU66oLOPG7AbFhYGwBQ&amp;bvm=bv.73231344,d.bGE&amp;psig=AFQjCNHe-53FojO5ZcTEErsiw3hGlCnSmw&amp;ust=1408369820409275" TargetMode="External"/><Relationship Id="rId1" Type="http://schemas.openxmlformats.org/officeDocument/2006/relationships/slideLayout" Target="../slideLayouts/slideLayout51.xml"/><Relationship Id="rId5" Type="http://schemas.openxmlformats.org/officeDocument/2006/relationships/image" Target="../media/image8.jpeg"/><Relationship Id="rId4" Type="http://schemas.openxmlformats.org/officeDocument/2006/relationships/hyperlink" Target="http://www.google.hr/url?sa=i&amp;rct=j&amp;q=&amp;esrc=s&amp;source=images&amp;cd=&amp;cad=rja&amp;uact=8&amp;docid=WVK8Jhb4ojhQtM&amp;tbnid=oFx6xuMcIf4ZeM:&amp;ved=0CAUQjRw&amp;url=http://blog.dnevnik.hr/jakovripic/2008/06/1621649306/3-isus-ui-moliti-svoje-uenike.html&amp;ei=SLnwU5eYPITk4QTAhoHIAQ&amp;bvm=bv.73231344,d.bGE&amp;psig=AFQjCNHe-53FojO5ZcTEErsiw3hGlCnSmw&amp;ust=1408369820409275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hack.us/" TargetMode="Externa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hr/url?sa=i&amp;rct=j&amp;q=&amp;esrc=s&amp;source=images&amp;cd=&amp;cad=rja&amp;uact=8&amp;docid=Xhp6e3j6Ztk7QM&amp;tbnid=OHc11UEihhjLmM:&amp;ved=0CAUQjRw&amp;url=http://unartemaestra.wordpress.com/2013/04/&amp;ei=N2UMVNXDAszbaIjmgfAJ&amp;bvm=bv.74649129,d.bGQ&amp;psig=AFQjCNHP7DT4IIbbtBspwgqixwl_vFZevA&amp;ust=1410184839486877" TargetMode="External"/><Relationship Id="rId1" Type="http://schemas.openxmlformats.org/officeDocument/2006/relationships/slideLayout" Target="../slideLayouts/slideLayout4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hr/url?sa=i&amp;rct=j&amp;q=&amp;esrc=s&amp;source=images&amp;cd=&amp;cad=rja&amp;uact=8&amp;docid=crwe76hW5DMhNM&amp;tbnid=6l1bv1T5Mr7WpM:&amp;ved=0CAYQjRw&amp;url=http://www.hrhb.info/showthread.php?t=3269&amp;page=3&amp;ei=xzcvU6DjJ4WdtQal-oHYBA&amp;bvm=bv.62922401,d.bGQ&amp;psig=AFQjCNG-eM6IIjBU4vBz5iSNNwRyN-HyeA&amp;ust=1395689796658857" TargetMode="External"/><Relationship Id="rId1" Type="http://schemas.openxmlformats.org/officeDocument/2006/relationships/slideLayout" Target="../slideLayouts/slideLayout5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hr/url?sa=i&amp;rct=j&amp;q=&amp;esrc=s&amp;source=images&amp;cd=&amp;cad=rja&amp;uact=8&amp;docid=k7BRFAtswZkJUM&amp;tbnid=W_7UVdLofY4hzM:&amp;ved=0CAcQjRw&amp;url=http://quoteko.com/hand-rosary.html&amp;ei=DHYdVKeiG8bcOc7xgcgF&amp;bvm=bv.75775273,d.bGQ&amp;psig=AFQjCNHqc9CciAOOQnnTCYLMAzllrKXXuw&amp;ust=1411300301631800" TargetMode="Externa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0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b="1" dirty="0" smtClean="0">
              <a:solidFill>
                <a:srgbClr val="FF0000"/>
              </a:solidFill>
            </a:endParaRPr>
          </a:p>
          <a:p>
            <a:pPr algn="ctr"/>
            <a:endParaRPr lang="hr-HR" sz="2800" dirty="0" smtClean="0"/>
          </a:p>
        </p:txBody>
      </p:sp>
      <p:pic>
        <p:nvPicPr>
          <p:cNvPr id="5" name="Picture 49" descr="j4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9" descr="j4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296400" cy="732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9" descr="j4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296400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avokutnik 6"/>
          <p:cNvSpPr/>
          <p:nvPr/>
        </p:nvSpPr>
        <p:spPr>
          <a:xfrm rot="10800000" flipV="1">
            <a:off x="251520" y="64633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i="1" dirty="0" smtClean="0">
                <a:solidFill>
                  <a:srgbClr val="FF0000"/>
                </a:solidFill>
                <a:latin typeface="Broadway" pitchFamily="82" charset="0"/>
              </a:rPr>
              <a:t>26.  NEDJELJA  KROZ  GODINU</a:t>
            </a:r>
            <a:endParaRPr lang="hr-HR" sz="3600" b="1" i="1" dirty="0">
              <a:solidFill>
                <a:srgbClr val="FF0000"/>
              </a:solidFill>
              <a:latin typeface="Broadway" pitchFamily="82" charset="0"/>
            </a:endParaRPr>
          </a:p>
        </p:txBody>
      </p:sp>
      <p:sp>
        <p:nvSpPr>
          <p:cNvPr id="8" name="Pravokutnik 7"/>
          <p:cNvSpPr/>
          <p:nvPr/>
        </p:nvSpPr>
        <p:spPr>
          <a:xfrm rot="11874208" flipV="1">
            <a:off x="2302677" y="4081490"/>
            <a:ext cx="69896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 smtClean="0"/>
              <a:t>Predomisli se i ode. Carinici i bludnice pretekoše vas u Kraljevstvo Božje.</a:t>
            </a:r>
            <a:endParaRPr lang="hr-HR" sz="4000" b="1" dirty="0">
              <a:latin typeface="Engravers MT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endParaRPr lang="hr-HR" sz="2800" b="1" dirty="0" smtClean="0">
              <a:latin typeface="Georgia" pitchFamily="18" charset="0"/>
            </a:endParaRP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oduzimaš grijehe svijeta,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primi našu molitvu.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Koji sjediš s desne Ocu, 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smiluj nam se.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Jer ti si jedini svet.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Gospodin.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Ti si jedini svevišnji Isuse Kriste.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Sa Svetim Duhom: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u slavi Boga Oca. Amen</a:t>
            </a:r>
            <a:endParaRPr lang="it-IT" sz="3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39938" name="AutoShape 2" descr="data:image/jpeg;base64,/9j/4AAQSkZJRgABAQAAAQABAAD/2wCEAAkGBhMSEBQTExQWFRUWGBoYGBgYGRgYHBwVGhoaGBoaGhoXHyYeFxojGhgYHy8gIycpLCwsGB4xNTAqNSYrLCkBCQoKDgwOGg8PGiocHyQpKSkpKSwpKSkpLCkpKSkpKSwpKSkpKSkpKSkpKSwpKSksKSwpKSkpKSkpLCkpLCwpKf/AABEIAQwAsgMBIgACEQEDEQH/xAAcAAACAgMBAQAAAAAAAAAAAAAFBgMEAAECBwj/xABDEAABAgMGAggDBQYGAgMBAAABAhEAAyEEBRIxQVFhcQYTIoGRobHRMsHwFEJS4fEjU2JygpIVM0OistIH4iSDkzT/xAAaAQACAwEBAAAAAAAAAAAAAAADBAECBQAG/8QAJxEAAgICAgICAgIDAQAAAAAAAAECEQMhBBIxQSJREzJhcQUzQhT/2gAMAwEAAhEDEQA/AIrNfSGHZV4RaF8p0QoxHIuuUR8E3/d7xbl3bK0lzT4+8Zlobpkcu/kj/SX4PFhPSFH7pfcI2i7JTf5c3z/7RL/h8sfdmjx94q2iyRweksn8KwdiB7xtPSOQfxDuH/aNfY5Yz61+So5XZ5X4pw/pWflEWi1MmHSSzjU+XvGz0js5+96RVMmX+8md6T80xoWeT+9V/b/6x2iNnaukFn/EPSM/x6z07Y7iPaODZJRFJq6/w/8ArEP2VOJutmM34Kf8YtojZaF82cn4/rwjoXnI/eQPmXYg/wCt/sT/ANYz7EgU64DmlHtE6O2E03jJP3xGl2yU/wAcC1WVH75J/oR/1jQs0n98h+Uv/rHUjgwLVL/EfCNfbEfiI7oELskr97K8JftEP2SXX9rJf+WX7x1I6w19tln7/lESrehvjHnAg2CX+8k/2I94imXcj95J/sT/ANo6kdbN3hPFWIPcYCTpj1du4xftN3hqLs/9gB/5QJnyW1k935GCRooyrOW5Jy9gHgpYr0UQBhJ/+xXtAJMtS1lAFBmRl4wesEjAWOziLz8FYov9av8AAf8A9Fe0ZBiVdCsIdDlhXrE145xkVosNFhQ2lItGYEAk04xVE4JSSSAAHLwgov6asrKcYQp2x5lNc9qHSFqCo9JSQQ4Lg/Wcdtw7mjzez2oguVKfJ8Rfl+XGDV03pMlKAUFYFlgFPqcw+R4axDL9fY2ltmjEJBVUd8Yic8CL1vkoOGX8QatKcGMWjG2DbCNlvBKlzEplEJQrCVhlOoAPRn9YvJkoUMSSOYhc6JgJxoJIOMLclycVCX5iLdksa0rlS0LUlBEwLAak9Cu05NQCCFNweH3x00uov+TewguWytPD5xyZYJjJ9nWimLHr2gx7lAMeR8YXr/6WpkLQkDEfvcOHB99NjC88Th5CRl2GDqEgafWscpso2hHT0ytC1hVMLuEhmZ3rSsErq6VrVNSlYootwDmlGygVBKYyfZk7cI5TZRtFoJjYTvT2jipQm2VOwrwiM2RA0FOEXpsVZiX4CJRJEtCcgA/ARQtEoDbwi+G8Yq2kRVnAW2oA28IUr1auW8Nt5LYHjlzhatckVIw8Spzyy+soPji2rBzZWuJAKHO59W9GhhsN3YlDBSvHKA1zJaWAGZy+HJ65Q39G8IJxZgU9IiXkleC4LvP7uX/afeNxe6w7+UZHWQLnSC7VzEKmAjshiCWHVjtDzFeY2hZusljiIyr3b8q04x6Mq7jNs60OO0khzlXePO13XMlJIKVVNQUmgBrQ/nlpA1tUFui3JlgHHXCDTnx2y8oMWu9wqSA5L0qGyb3EDrttxlkj7pzB+cELOQoKE0EJWp2AIJAZ2PeK8t4q16DJ0rGG4by6xKQr4snaniNW3aBK7emfPUUpHZJCS2YyxE6u1OEc2ayplyZrzlDskJVRnYt2c8Tdli8cdG7WyShmOaTwyL97R20ikEpSCEmV1UzE7gp7blmToQ9MQOXhR4YpE5MzCFpUCog42YY0/CrhiBZzrSsLdtQoEKCcSkioFaCtNjwinZL2C1hSkuRQJehelTtodmMO4s2kgGTE7Z6EgBaSgtiQW78weRHz2hF/8g9G0KSiYSAtBALZlCqN3EuO/eCqb6KVJCASqgDMAQa4Wr2XLhy711gJ00vXEtAY4iXY0bCCCDxqKQabTg2Bj+wEsN2ycJJdOEtq76xSt0gyVhSDiTmCMwc/zgtd1q7JyBcLBZQLhqA5PtHVsCFshCcAGpYlzow0514RnxTbHZSio7Gy6LzxWZC5igCdSani2scr6QoGQKvL1hLtlvwNVW3hxVSkD024qPOjk4n5M0MxxL2KOf0PczpQGPZHeoe0Vj0hQRkaDgfaFlISKqLcSyfARYlKQdXfWvrE/jid2YfkXqlZYPwyiC33qE0GfOnj8oClI2wsMwMzA+dn2i/f8ohYlZPdkk28FLWfvaVy7hEM5BSn4lA50CfR3yiSw2bUP9fo3fElplmukWk60VWypdU5ysEDF8VOIZ25iD1iWxB8YUArAvEBka+hENtlLpcCh084XmvYWIZTbC2cZAoTeEagJccLPasEsr2D+HzeF+39KAqgSks5cuAP5WqryEQz5qpiQQtQBqQ/ZPOAVms6lHCAc2NPV4JFIrJOyezoSsbN3U08oa7FYETMCQlsNSXObMBuWD+MUbPd8tKPhdRzJ9ovXeooOYAMDbGIqvJR6U2JeNEsJUpP3SwYrL4g/AAMOJjno7Y1doYC+RpVJGh2i/JWq0zhhUwlqJSdsgTxyh1um70JRiqCak7mCrFYJ5+vhC3brOZVmRnjWqpAdqVPIQAsfRwlK3JAOT1JDa8wXhy6b3qJUjc1AatTQPtvAe77clacQNWD7UpEZF1ei+KXaOxZtFgUMIM1ZIoHLhxuDRm+cSW1SZyUiYhRKaBSGfYZnuyOkF70s4FfumoPGKdxWQzZp1SnIDj7u3J4Lhc5Pr6KZoxirOrm6OSqLUJhcsB2VDl2WxHehhyslySg4HZbNIangHER2SSMWHPRRFP6RsnfeDKZKcNGDZFIZjuIf69VSErt2D7RcSWpXgqvn+sBLX0SlVeWlzsMB7lJoe8Q2pmVwqz02PL2jVoQCGMQjjza0dEJQJKZbEZs4UOJBOXKKU+wmWcVFDJwPXaPQpsoGhzGRGY5QvX5dx1B/nQH/uR8we6LOCZ10J09dC1c4ryLsK+0WSkZk/WcMlmugK+GZLJ5MfAxZT0aU7qIPn4aCBuEibRR+w4EAJrR/HU7QCtis+UN15SsKG7L0FVagfhHhUwm24s8JSVSDLwBZlmBV3j1hukLACfDy9oVSrP6zBg5dk/FLB1GfMU9PWKzsmIwJsqWEZAw3ly+u+MgRcglJmSVBE2mL4SKg8jvwgh9uQMoN3elMxBQsYklnBryI2MU71sUqSZcqVKGJRclySBkA5OZPpBEuzIc+qByLxeiXPL3iS7hjW80HCPujXmduEUFdmexcZEjLPhB4SwDiTESXUJCTkRWFUyVMUtA7JVkzAByX5hzRoYpfSEpBcsBUsAwGdeOsDO1h7LcYVukN+KW8mWohAoo/iVqKZJGXEwfE3N0gGWKhtlW++k/XzmJKk5pZ2D6NqeMX7jt2CYH+E0PB4VVSEmu7F9ikuRzZzDDZUJYEqJ33/OIzQ6svgnaGa8FslSTlVueYgpdcn7LZRT9osOeDwCsazPnYf8ATBC1HlkIYLYsBBmKyNG9AN9oa4mGl2YPkTTdIr3ZaSFBzUksNVHYQ22SXhFczUwpXLNSJmPNbM+iE/hHdmdXhlkz3qxL61bx1hnIhZF2bLxBu8cDoREFitgWFJIAWksR845nXgmXRVVHJIzf5RELuWpfWleBeiUAEAfxfi8oHWixNNsj1EVFyTFkXgsHCUpUf4SX/tq3jAq/r9RKlqUrI0YjXYFJcngIjtXklJt0jVruhKj2ktq5FO85QMm2uQgEJUSXaiSoEeXjCdbr1VaJmIhkj4U5txOfaP5RPImkAvnoYRy8mX/JqYeFH/t7+ie+L0xKGE4hwGFj/LvC5eE3OD06UFHYjX34Qu3sCCQfoc4Fjmp/2Bz4JYt+gSZvxcxBS5J/ZUOP5fKAqZo7X1pFm77bhXwUPP8AV4NONoVi9jBijIpEneMgFBrHCz3mEUSHO+be8WLvBXNK1VIq53NB4Z/0wtWBydie6msH5FtSlFB2e0oVPaCRVXI0SP5jDSxpCLm5MBT55WpSlVJPpp3CGG5pyCkP3wo9YS5JJOZPE1MSy71EsFRyZ4FKDl4HYSUfI1Wm++okKIAx1CRpiNB4Z90JsmSAhnc7n5xBaL1m2gslASgVNXPAqOmeXrBKy2Aykhc6qlfBLHxE6FR+6PqkanDwdI/JbEuTm7vRQlSVL+FLCr7cWJ1g7Iu9MlGKaXyZIzVwAOQ4nuEWVzRZ0jGOsnKbAgZA6ZaA6/rENnWv7Unre0wC1qcBI2PIaAZmGZYYN2wUcklpDVdUhkgkBDjEvYAB2rsIrXraROWAFJShO5anLU7+G8A746YBxKlBw9Q7E/xKoWAzCczwaB939JpiVlAloTWpqo83o75wtkz44PY3j42XIrih2sNmAIdRW2iEkj+40EFpl5qWMIOAZdntK8RQQmi8ZqmJViCT8O42q7GClmnpWHBKxsokseANBCU+fD0rHV/jciXy0XkzpcskqIG5UcSvD9YqXj/5Ds0rsvMmK2CSz81YU+sc2y0kJ7DDgA3pCzecqbNcYQonhC0uc5PwNY/8ZGrkw3M6fqW6USky07rOI96EgDxUYFT3nTMc1RKmo9GGwAokcBAW0WKfZw60fs9wcWHyyjuy2sL1B2L+R2MAnOc/LsdxYceP9VTDKrGgfd9YqKfFsExWN5qDg/Riez2xKZZJpvrygeyzrdHdnViUUn6EV70u7rJZDhqsRoe6ILRaFLyoNt+cX7KhkM+WXqTEtOLsonHJFpnn/UFCykioNfA/KLFls+MtoKnl+sMF/wB34gJg+JIILapY+mfjASxzGdtx8ofhPvGzCz4ninQZTYS36Rkc9rbyjIjqU2WDaSUhINSASeD5eMEJJJkz1aYAkaZ6DygNLSSsMefKCk5Ck2dKCMyHO5zNO6GX4FIrZBZEb90Ub2s+OchLslnLUcu3i2vGC1ml9j5QG6RLASAACtXw8AMz6D9IHiklNNjWSNxosWe9RKIJSwT/AJachi3L5njGSL5VjMxXbmH4dEpG2UCLBdxBxrJKjvoPeClnkgOdgW5xovkP0hRYPtkiL3UJhXVcxsyMhphdqZxzOtMxaELKiynBqXBG22sR3sgy5svYywPA09YnloJs6m+6SqAZss5RdaGuPjipq9guUjBMSsaGvJ6wcnSg4WPofl7QFlKxVEHruTjlmWc2LRi5WemwpFyy2gRYE4g4k568YXJaly1YSHbeD1itQV92sLyjQ3GSkgrLvFKqKo+vvFhMg6MY4kopkBEU+0FOoMDK1vRJaHaozoxgHfN1pZ0hlS6kjcmmXjBMXgUgqUqgDnSgrARdoUtOEZq7ajs5oPCndBIv2ijV6YIm2ivaFfIn5GIlTy9chkOPGJbTJCyQ3ZFP6tYry7IUK/h1HDcesMqmhamnS8BS75alKCQ9d9BrBwsCydBly1gdd1pEsnEWcZjPw0yiyZqFP2i7hiRnofKAtsJ1rwZMSCPGnDWFaZd5lrWCaO44ihENpk4Q+YijeV1rmqSUDIB3/mf0g2GVOhHm47hf0BcR4eMZDbLu8MOzoNfyjIc0YtC7Y00rr6a+ME7yWyEJNSTiPAMw+Z8Io2JI+JQyyG8R221k9olyVZ+20ErQGL+VhKSvs/Q4wCslnMyeqb8QQopbXCKUHie+C1nndmBV2WGamcpUkKWHdgCdasR6xXH5GpBK0WBqpLpORESpu4pSBqoikELBNYlQSThrMlkVG5A9R3xbXY8ZTMQXQSDyHjB7IoDdILODgfiPSNXIgFK07iLHSMskE5VirckzDNTWiohskEIsuBZGTHyNR9cIIyKEEaRL0ikiXPJ+6CyuCVVSe4kiKHXD7pCk8NO6M3NF9jd4uVOH8jBapQmoE1OYIxeVY4syQkk0p9CBtgvEyy4qNRuNYMrnS5qHltnUaiFGmjQi0dS7eSGjSl5mKk9YQMRLDcxSm2/rOyioOZ34cohKyW0jdqtiVuH/AGaarO/CKtit6lHClQGJzlTLfWjQSkXSG7fMJFAONMzG19g9mo2PvnF04+Abi27Bq5GEMPo5xT6xWJ84NC0AiobziGfY0qS4Ux4iLqVFHH6BCbWQplfCcj7wTskxOIFRZtGgdaLIoO9RwiOz24Sz23Pm/wCcXrstAbcXvwPCZjJJShw2p05B4HWq0hFcOWYoW01zaKFivlaihIoFUDKanhnFq9bOtLYwcLZu/mAD4jviqi09gskoTi0iob/Rt/sT7xkC/wDDTphbnG4cuJj/AI5hGbaAzUoPaKSpgOvLv9YGy7YuaoIlAqWckoDkgM9M4PWXolbFo/y8I2UoPh5AwdtIUhjbeiOxWoLV1aUlTO6QWf8AmWfhTyqY9CuadaJcv/KkhGiEuP8AcHr3RTuHobKs6QoJUtRrjJeo/hYN3PBvrR36EQnLM4vXg18WGDjvbBt8WJNo/aSiZc9A1+IbBTUWl9YWbvvJKlKFJM8KwqSS0tasyNgSIY5s7/5EtQzdSVcil/At4gwidKSlUycoD8HeRiD+kN45942K58f45Ugz0iV1stSMJRNAco34p3HKFSx3gUnCpwU5aZQOXf0w4UqWVYfhfMcAc+6Op9rKvjT2tC/aHvBaFu1jrfqwvqJp+CbL6pZ4g09YTLdYjKXgNCNcnEMNxLM6QuzH4viQ9GWPkfnGIsH2yQz4Z0stXPiCBX9IFONjWGdMACXkQS/MxNJnrfKu7xJabknSPjHZ0VmkvsoZd8RgqFSKfWsKOjViGrBdxmMpZJHi0MVkssoJokU117zAC5rySCAaA0rufWDalhPtCkrsfik1osTJSHGYinaxLGbwPvS/cAYB1Gg5xSu6712mZ+0JSnNTbRCh7ZDlTpbClmQJhPVoUoDMlQSkczGkSZhyQOZUfaDUmWycKRhliiEjh94+0a68ZZ8o6ytsWbZImh+yDTQl/MQFtc8Gik1hztk96AEH6rC9feEoUH7WYO5HoYJjluimRXGync93qUxBGHF2Rrz5PDPa1Hqwl6AU5wFu2eJSHcFVO4covC8AvMVg8rbM1UB5loUCRTMxkWZmJzz+tI1E2Ap/YTsN/wDWBQsshsIFUJA5inaV4aww2C9ZwR2gRSrgj1gR2LOuRZJSk4k9tcwJdQQ3axAak6PqDpUvPvJHVrOIkJUBiqMQIGQJPaBORpSOnt6Ig6Qeuu1gyys5hgANGhZvbpWhRUqWcijLVRxAtzSAe6KXSu/fsspMqUSVTQSXIYIyJp97Rn3Mee2681kgA4UjIJ9TueMWWFzRZZ4Ynfs9Ast/YzML1CMXKigP+R8IWr4JIWBqEnuB/MRF0MW6rQVH/T15mJbRLM2YAk8zoAfWGscFBULZsv5ZdqBt1XQZiwkVORO3Ae8Odl6GFA+EOe+vGJ+j8vqmTIkKmqA7RAy5k0fhBtN/lJwzpK0cSCGizBxVCnbbAuzTELKWqA+kGDdiVq+0SqLLYtidjz3hhttllzpRB7SVBj9aQvXNikzFSZhzyJ1H3Vc9DyjiyCdhnpmDCR2VUIOi9RyML1t6GhCz1aynF8O2LZXA76HfKDNvlmWesGtFjJxvzEWZyxMRx+ilUJciPX5I0+Jkv4s86l21QUUqSkqBIIUwUCN94vy7c+JSsQIBNeA3yjvpLYwVCeB8QwrDfeGvl5cYDyrOMJ5PwgNKSsfTlF0RSlFa8Rz0h9umzFEsJapqrntCb0fUnGkn7va79BDvNtokoANZi600EUyvdE4k+t/ZYWwo7nKmXGIgzjDn48Yy75hWzimn1vF0WTWAovN1oGWhLjjClfUnUj4S55fTHuhpvKYJaqkh+HZ5PoYHXldpmIJlh+ye8tBIOpWUkrg0b6E2OzTSevArkTkBo3F4rdJLJ9mngS1Ypau0gu+VCH4H1gbc1tXKZSc9Hf5Vr3QxTrDOvAJEtCUqSylOWSl6GpqXzbPTSNFxVHnVkakKCrUsknEBwjI9xsdwykS0IwoOFKUvgTVgA+UZEdDvynz/AHXfc+TOM4KUVqzU7Gu52+tIsJvSctK+02MklqM5emwgbJXSkE7LKJAyHE074NLqLpy9HdtQpcsLUXUn/jqPnAaZNhntKkpQEpLk5wF/w4MS5YbbCJxstNGdH7ZgVMS4HWJwgnIV9WeG647IFKwpFBUk/eO31pCH1DlhV8u/KPUuj13GTJShRq3afcwVpERGe5ZASKM+Z8YPzJSVJ7SQe6sBbolj9YKzJpDNEUggAvS6jZwqbJUcADqQrbYd0Cr7SFyxMTmlImDlqPIjuhit09SkqQpmUCPGkL06SeoIGjjuUGbx9YhkosSpomygd/kPmIrWeiP5Sx5aRU6Jzv2ZlnTLu+iO6CfU1UnRQ8/eKZI9o0ExT6yUgHbCFFcs5TE4hzy9Q8LPUFEpb7H0gxbQQmWVZomKln1Hp5xUvIgIWOHrGWk46PRWpK0RdF5IMyuSankBF2027rFKX+IsP5RQe/fAy71lMpbag+H6RYu9HbQOUdNbbJx6SHe5JX7MPBNSYrWBgmLZUCIFHaAZX8gZaZSSlTgEZkbwqqnLlLKpdEg/A7iG60JqYW73QkEqBBHoaxCCwaBVot8hbkvLW7lOhOrUpDj0H6X2UqFkSAhZ7SVOSJitUuQO2AHA2yyIjyu8i4IA5mKllOGYk7LQx7wH5gsY08UdeTF5aim6R9O4D9NGo6ROoOXCMg3UzbPnGwTV9XmQ1BlUNxidcyY3xK8oNGUk17D69o+0VJ05IBohucAu3Ye6VAO0IU9TFhf/APO+4Aji12pwwCa6B/eO5E1OBCV/CRnxBhqGkCu2FeilzpKhNNWFNgd+cPVllVHOAFxJSlGFLQyXcjtHl6xNl0g5ZJbDj9ZxbABEV0kgR3Lmk5xJJRvZHZcaQITJeVNrp6Vg1eIccxAuzq+IbxzOQr3PMwTf628aj5+MM1oSQQfKE9cxpihyPgfoQ22U45QLufpohHIV+mqcKJhGSgmb/UggH/bh8IX7RbMcoHdoZeloKpah+EHwIY+APlCPdlpzQeYhLJCnZq8fNpRf9Bix/wCU3COrHPwzEHlEdlSQVDQjziNqA7Qs1dmlekPxvDBhbUQQl20EaQAkDrJKCM8NYjs89SS300LU0WcVIPTFvygdbLMmYlSVAHY7RNKtLj6zjpQcGJiCfxEW23b1aiFZCvtAiYEJmV0TiPccXyh2vmyBSCTmmvdtCRZk4pjkfGCPLLwjR4+3Znc6S6pfZ9IS1ApBrUCNx4pYP/KVqkypcoIQrq0JQ5zOEBLniWjIcox9BcXQhsh4RUn3YkZAQdLgRUnAkEn1jPTdjDWjz+1yQlSWGofxb5xysOhacsJChyP15xcvJDlt2rlA9U0uf5GPy84fg9C/suXPeykEJrsGzA9ocbD0ww5kPxplzhGumW8xPfDdd13Bb0qogfXjC2XP0kavH4ayQ7XQ02HpehY7Tf0l4IpvVBZlQGHQKUQFE+FD3HSBl/dGpllCVyVmYglilTOnZlDN+MTDkX5B5ONX6ux2mHGgmlBpAOWoiYQda+EK93dIpiFJUkul68tQQfSGeeQohQyz8atDNijFa8UMtJ4keMGLltv7E/w/p8oF3ujsPsXjV2zQlfBQ/L2jkVLtsmhQPGkeaz5RRMUMilR/Lyj0ZSHH19ZwmdIbO08n8QB7xQ+g8YrMPiey1d9qCkvkqMTkecB5MwoLiCclYNRkYRlGto28eTsqY4XCv/444OI2R9ecVej039kocfWLgVCjDXs6kqY84upV6QPmHXb6MSyJ1IhFJKyW0IpCJMs/VzcJ+7M8lBxD0tdDClf6O3xIHiD+cOcaVSoz+ZG4X9AGfJ7aqan1jUWZqRiPMxkaNmPR6dKyOjivyipPlnQZMz6d+mkXpJy74jmJoQe/ns0Z4cS72s1AeA+uUALWiGa926p6ZJpxML9pMMxegEvJ1dhZX9JPpHoNxS2KONY8+sy+3zSr0j0G7FYZiEvkBCOf9j0XE/1UO8pDoiKZWWQdImkzexFOYpyobpPpFbpCyTs806XWVNnmqmJyUpyOdXgncl7JKUpUafdPygV03tBXITuktCzYLyMtQB+FTPwO8N8eT6guXi+Vj9e8rsqHBxAayr7Nc0nyiZNuJRgUXDZ6iKkgFK6lwryMNGeGkTXEAOllndCVj7pbuP5tBKRMo2oP15RDbpQmIUg/eBD7HQ+MTJWi0HTFGWhxFmyqKS2hiCzg5HMUPOJTCcvo18fhMb+jKnxiCE1ABIEAui07ttuIPWreEpqmOfyQqaI5SmJHfEKJ3aqRSscz54DF8oqkdJpeS8tbByYUryt4XaML5Av5e0WbbehIKU5bwuSnE7Ecn9afOHePCnbMrlZrVIN/YlmvVqPFj7RuHC71PKllz8CfQRkN/kM7qEpCgfPu+qRHaZjHLIHLKN2eZk5zz/WKdpmMD3vxpCiLsWb7V+y8PUUELi51IP34r9l4esLqAzmGI+AMvJqZMIUDtHoNz2tMwS1JrRLtu1fSPOVK5Qe6KT6H+Yen5QLNj7RHeLypQlTPY0qIl5RVTOqDGpE8mQCFMpmD1HeD8mgNZ76SZglr7EwVw710OvKFJRfoehkTbvQqdLJLFY4vCbONEmHfphbEJmLBPafLgwZ9oSbSOy4yeD4E0tncjLCXh+gjd16/ClRAIoknIj8J+R4wSnrJIqxFWPy3hXwUrvF2y3kpCcJZaRkDpwBhxGVkcUxhRNZSVDJVDzGUXppccYA3TbBMKkMBsNqe4gpY5+NLmhS792cGW0DTBd6SAlZWB8Rc84p4gaQZtknGltsoX5tM4XnANDPKD/gOXDMwzUvvDNa5oAJOQdzkGjz+x3gUKBbE2jt5xdtt8LnirAA0SPqsKSwNsf8A/dHrryEP8USuYyR2dzr3aQMt8shfaL7E1p+UVEzimojmZbCuhakFjjUfAhLPKb+TLpm0aGHo+lKpOFSQcwXDukmFyXKUoOA/KCV1WlSJqAUkJdjyIOfe0Q0FbtDaKUAAAoOUaiviH0YyKbAlzrVBnbWKlpKmIfejcIZBYUtltHE2zp7QAHhplF6aK2mI8+wKXRqZnWsQG50saCHldmSXpQZxDbrsT1bgaPHWzqR5rbrMEuwEEOitlK1AJFA5J4/pEd6o7ZSmp9IYuhbywXHKLSfxovii+1jQtZTKDCuUIXSKaJs8ljQYS+4Lw93lbGQBklnc6AQmXdZBPUo51xdxNHgUPIbN+tAFdjBBLePuY6RYEk5Q4I6OhqN4UiZFzJFc4K5CiiKsi4QquGLZ6OoZ8IPdrDQiQzBhnFoopkPDi0R2ZKSPPLVc6pJxoGVR7cjFyzLCk9bLHaHxo3GR/qENs+wpUCCl3oYRrfJXZJ+MB0vUQfFP0yklQTlspOJFRru/GK6LChS+0WB12MTY8Y66SwJzGj7H3iSVaUTKKGBflDDjZxArokSypagoV4+YjuV0UWnMAk1p5xclS1S3IOE7g0PvFyTe01LYgFBt2J9QYBLC/RKaAFo6PLBcJO3hAS9romS6kNrlHo1ivdM4thKSPDxEc3jZRMBDOIDuJPkQLgt+FTaH1g3NWCYXrysBkTyKsaiL6bZhqr4TUHTZjtHSju0Hxz1TLP2uaKYzGRz2tEhv5h7RkVonR6jIljKrRHaUCu/17RMFslxnEItBObV9ouxdGp0ugyq3tHdtkYk4QakNyekQTbQTgyjiba1BRZohI6zzy61pxqxDtByp3oz4nbJqDKsHBfIQENLcrDJSPiJOrD00Ea6QXaiYsLNFZEhqjOrgvFOdYgUGY5ChkzBsnyEDlGxmGSoha32kTJOCYWUEgMPxGuE82aCljsSZSAlKAkd1TAS4bP1pBmKUrCXAJcA5bQ1T1lKXEWggeWVuit1oyZhXUbxpafWJErdLkA844whnb6pFwJiEOYkMvs+bREkUGdSdYz7QoDOOOJ5CWrTl3RVvK6ET5ZQrV65F9POMFqLaViRNqLaa+hiSp5hPuu02WapCXY5EAMQa0dx3GLNmkWicwUkZ/GQxA7oe7ROxEOAXHsYrKmNlu3pF/wAr8E9SndtyzEZzcSdmave7aRbVdqHYgNnU/XCI/tqipojmzy/d84o5yZKRcCkgEBgOFIg+0jFnQxSmzak0eIVWk8IqSXLdd8uenCoONP10gMeji6gT+yc/2YKiMmJxBzxaCHXlhllGkWgkHlE2SmCh0cIp15/tHvG4tgncxkd2OtH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19200"/>
            <a:ext cx="1695450" cy="2552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9940" name="AutoShape 4" descr="data:image/jpeg;base64,/9j/4AAQSkZJRgABAQAAAQABAAD/2wCEAAkGBhMSEBQTExQWFRUWGBoYGBgYGRgYHBwVGhoaGBoaGhoXHyYeFxojGhgYHy8gIycpLCwsGB4xNTAqNSYrLCkBCQoKDgwOGg8PGiocHyQpKSkpKSwpKSkpLCkpKSkpKSwpKSkpKSkpKSkpKSwpKSksKSwpKSkpKSkpLCkpLCwpKf/AABEIAQwAsgMBIgACEQEDEQH/xAAcAAACAgMBAQAAAAAAAAAAAAAFBgMEAAECBwj/xABDEAABAgMGAggDBQYGAgMBAAABAhEAAyEEBRIxQVFhcQYTIoGRobHRMsHwFEJS4fEjU2JygpIVM0OistIH4iSDkzT/xAAaAQACAwEBAAAAAAAAAAAAAAADBAECBQAG/8QAJxEAAgICAgICAgIDAQAAAAAAAAECEQMhBBIxQSJREzJhcQUzQhT/2gAMAwEAAhEDEQA/AIrNfSGHZV4RaF8p0QoxHIuuUR8E3/d7xbl3bK0lzT4+8Zlobpkcu/kj/SX4PFhPSFH7pfcI2i7JTf5c3z/7RL/h8sfdmjx94q2iyRweksn8KwdiB7xtPSOQfxDuH/aNfY5Yz61+So5XZ5X4pw/pWflEWi1MmHSSzjU+XvGz0js5+96RVMmX+8md6T80xoWeT+9V/b/6x2iNnaukFn/EPSM/x6z07Y7iPaODZJRFJq6/w/8ArEP2VOJutmM34Kf8YtojZaF82cn4/rwjoXnI/eQPmXYg/wCt/sT/ANYz7EgU64DmlHtE6O2E03jJP3xGl2yU/wAcC1WVH75J/oR/1jQs0n98h+Uv/rHUjgwLVL/EfCNfbEfiI7oELskr97K8JftEP2SXX9rJf+WX7x1I6w19tln7/lESrehvjHnAg2CX+8k/2I94imXcj95J/sT/ANo6kdbN3hPFWIPcYCTpj1du4xftN3hqLs/9gB/5QJnyW1k935GCRooyrOW5Jy9gHgpYr0UQBhJ/+xXtAJMtS1lAFBmRl4wesEjAWOziLz8FYov9av8AAf8A9Fe0ZBiVdCsIdDlhXrE145xkVosNFhQ2lItGYEAk04xVE4JSSSAAHLwgov6asrKcYQp2x5lNc9qHSFqCo9JSQQ4Lg/Wcdtw7mjzez2oguVKfJ8Rfl+XGDV03pMlKAUFYFlgFPqcw+R4axDL9fY2ltmjEJBVUd8Yic8CL1vkoOGX8QatKcGMWjG2DbCNlvBKlzEplEJQrCVhlOoAPRn9YvJkoUMSSOYhc6JgJxoJIOMLclycVCX5iLdksa0rlS0LUlBEwLAak9Cu05NQCCFNweH3x00uov+TewguWytPD5xyZYJjJ9nWimLHr2gx7lAMeR8YXr/6WpkLQkDEfvcOHB99NjC88Th5CRl2GDqEgafWscpso2hHT0ytC1hVMLuEhmZ3rSsErq6VrVNSlYootwDmlGygVBKYyfZk7cI5TZRtFoJjYTvT2jipQm2VOwrwiM2RA0FOEXpsVZiX4CJRJEtCcgA/ARQtEoDbwi+G8Yq2kRVnAW2oA28IUr1auW8Nt5LYHjlzhatckVIw8Spzyy+soPji2rBzZWuJAKHO59W9GhhsN3YlDBSvHKA1zJaWAGZy+HJ65Q39G8IJxZgU9IiXkleC4LvP7uX/afeNxe6w7+UZHWQLnSC7VzEKmAjshiCWHVjtDzFeY2hZusljiIyr3b8q04x6Mq7jNs60OO0khzlXePO13XMlJIKVVNQUmgBrQ/nlpA1tUFui3JlgHHXCDTnx2y8oMWu9wqSA5L0qGyb3EDrttxlkj7pzB+cELOQoKE0EJWp2AIJAZ2PeK8t4q16DJ0rGG4by6xKQr4snaniNW3aBK7emfPUUpHZJCS2YyxE6u1OEc2ayplyZrzlDskJVRnYt2c8Tdli8cdG7WyShmOaTwyL97R20ikEpSCEmV1UzE7gp7blmToQ9MQOXhR4YpE5MzCFpUCog42YY0/CrhiBZzrSsLdtQoEKCcSkioFaCtNjwinZL2C1hSkuRQJehelTtodmMO4s2kgGTE7Z6EgBaSgtiQW78weRHz2hF/8g9G0KSiYSAtBALZlCqN3EuO/eCqb6KVJCASqgDMAQa4Wr2XLhy711gJ00vXEtAY4iXY0bCCCDxqKQabTg2Bj+wEsN2ycJJdOEtq76xSt0gyVhSDiTmCMwc/zgtd1q7JyBcLBZQLhqA5PtHVsCFshCcAGpYlzow0514RnxTbHZSio7Gy6LzxWZC5igCdSani2scr6QoGQKvL1hLtlvwNVW3hxVSkD024qPOjk4n5M0MxxL2KOf0PczpQGPZHeoe0Vj0hQRkaDgfaFlISKqLcSyfARYlKQdXfWvrE/jid2YfkXqlZYPwyiC33qE0GfOnj8oClI2wsMwMzA+dn2i/f8ohYlZPdkk28FLWfvaVy7hEM5BSn4lA50CfR3yiSw2bUP9fo3fElplmukWk60VWypdU5ysEDF8VOIZ25iD1iWxB8YUArAvEBka+hENtlLpcCh084XmvYWIZTbC2cZAoTeEagJccLPasEsr2D+HzeF+39KAqgSks5cuAP5WqryEQz5qpiQQtQBqQ/ZPOAVms6lHCAc2NPV4JFIrJOyezoSsbN3U08oa7FYETMCQlsNSXObMBuWD+MUbPd8tKPhdRzJ9ovXeooOYAMDbGIqvJR6U2JeNEsJUpP3SwYrL4g/AAMOJjno7Y1doYC+RpVJGh2i/JWq0zhhUwlqJSdsgTxyh1um70JRiqCak7mCrFYJ5+vhC3brOZVmRnjWqpAdqVPIQAsfRwlK3JAOT1JDa8wXhy6b3qJUjc1AatTQPtvAe77clacQNWD7UpEZF1ei+KXaOxZtFgUMIM1ZIoHLhxuDRm+cSW1SZyUiYhRKaBSGfYZnuyOkF70s4FfumoPGKdxWQzZp1SnIDj7u3J4Lhc5Pr6KZoxirOrm6OSqLUJhcsB2VDl2WxHehhyslySg4HZbNIangHER2SSMWHPRRFP6RsnfeDKZKcNGDZFIZjuIf69VSErt2D7RcSWpXgqvn+sBLX0SlVeWlzsMB7lJoe8Q2pmVwqz02PL2jVoQCGMQjjza0dEJQJKZbEZs4UOJBOXKKU+wmWcVFDJwPXaPQpsoGhzGRGY5QvX5dx1B/nQH/uR8we6LOCZ10J09dC1c4ryLsK+0WSkZk/WcMlmugK+GZLJ5MfAxZT0aU7qIPn4aCBuEibRR+w4EAJrR/HU7QCtis+UN15SsKG7L0FVagfhHhUwm24s8JSVSDLwBZlmBV3j1hukLACfDy9oVSrP6zBg5dk/FLB1GfMU9PWKzsmIwJsqWEZAw3ly+u+MgRcglJmSVBE2mL4SKg8jvwgh9uQMoN3elMxBQsYklnBryI2MU71sUqSZcqVKGJRclySBkA5OZPpBEuzIc+qByLxeiXPL3iS7hjW80HCPujXmduEUFdmexcZEjLPhB4SwDiTESXUJCTkRWFUyVMUtA7JVkzAByX5hzRoYpfSEpBcsBUsAwGdeOsDO1h7LcYVukN+KW8mWohAoo/iVqKZJGXEwfE3N0gGWKhtlW++k/XzmJKk5pZ2D6NqeMX7jt2CYH+E0PB4VVSEmu7F9ikuRzZzDDZUJYEqJ33/OIzQ6svgnaGa8FslSTlVueYgpdcn7LZRT9osOeDwCsazPnYf8ATBC1HlkIYLYsBBmKyNG9AN9oa4mGl2YPkTTdIr3ZaSFBzUksNVHYQ22SXhFczUwpXLNSJmPNbM+iE/hHdmdXhlkz3qxL61bx1hnIhZF2bLxBu8cDoREFitgWFJIAWksR845nXgmXRVVHJIzf5RELuWpfWleBeiUAEAfxfi8oHWixNNsj1EVFyTFkXgsHCUpUf4SX/tq3jAq/r9RKlqUrI0YjXYFJcngIjtXklJt0jVruhKj2ktq5FO85QMm2uQgEJUSXaiSoEeXjCdbr1VaJmIhkj4U5txOfaP5RPImkAvnoYRy8mX/JqYeFH/t7+ie+L0xKGE4hwGFj/LvC5eE3OD06UFHYjX34Qu3sCCQfoc4Fjmp/2Bz4JYt+gSZvxcxBS5J/ZUOP5fKAqZo7X1pFm77bhXwUPP8AV4NONoVi9jBijIpEneMgFBrHCz3mEUSHO+be8WLvBXNK1VIq53NB4Z/0wtWBydie6msH5FtSlFB2e0oVPaCRVXI0SP5jDSxpCLm5MBT55WpSlVJPpp3CGG5pyCkP3wo9YS5JJOZPE1MSy71EsFRyZ4FKDl4HYSUfI1Wm++okKIAx1CRpiNB4Z90JsmSAhnc7n5xBaL1m2gslASgVNXPAqOmeXrBKy2Aykhc6qlfBLHxE6FR+6PqkanDwdI/JbEuTm7vRQlSVL+FLCr7cWJ1g7Iu9MlGKaXyZIzVwAOQ4nuEWVzRZ0jGOsnKbAgZA6ZaA6/rENnWv7Unre0wC1qcBI2PIaAZmGZYYN2wUcklpDVdUhkgkBDjEvYAB2rsIrXraROWAFJShO5anLU7+G8A746YBxKlBw9Q7E/xKoWAzCczwaB939JpiVlAloTWpqo83o75wtkz44PY3j42XIrih2sNmAIdRW2iEkj+40EFpl5qWMIOAZdntK8RQQmi8ZqmJViCT8O42q7GClmnpWHBKxsokseANBCU+fD0rHV/jciXy0XkzpcskqIG5UcSvD9YqXj/5Ds0rsvMmK2CSz81YU+sc2y0kJ7DDgA3pCzecqbNcYQonhC0uc5PwNY/8ZGrkw3M6fqW6USky07rOI96EgDxUYFT3nTMc1RKmo9GGwAokcBAW0WKfZw60fs9wcWHyyjuy2sL1B2L+R2MAnOc/LsdxYceP9VTDKrGgfd9YqKfFsExWN5qDg/Riez2xKZZJpvrygeyzrdHdnViUUn6EV70u7rJZDhqsRoe6ILRaFLyoNt+cX7KhkM+WXqTEtOLsonHJFpnn/UFCykioNfA/KLFls+MtoKnl+sMF/wB34gJg+JIILapY+mfjASxzGdtx8ofhPvGzCz4ninQZTYS36Rkc9rbyjIjqU2WDaSUhINSASeD5eMEJJJkz1aYAkaZ6DygNLSSsMefKCk5Ck2dKCMyHO5zNO6GX4FIrZBZEb90Ub2s+OchLslnLUcu3i2vGC1ml9j5QG6RLASAACtXw8AMz6D9IHiklNNjWSNxosWe9RKIJSwT/AJachi3L5njGSL5VjMxXbmH4dEpG2UCLBdxBxrJKjvoPeClnkgOdgW5xovkP0hRYPtkiL3UJhXVcxsyMhphdqZxzOtMxaELKiynBqXBG22sR3sgy5svYywPA09YnloJs6m+6SqAZss5RdaGuPjipq9guUjBMSsaGvJ6wcnSg4WPofl7QFlKxVEHruTjlmWc2LRi5WemwpFyy2gRYE4g4k568YXJaly1YSHbeD1itQV92sLyjQ3GSkgrLvFKqKo+vvFhMg6MY4kopkBEU+0FOoMDK1vRJaHaozoxgHfN1pZ0hlS6kjcmmXjBMXgUgqUqgDnSgrARdoUtOEZq7ajs5oPCndBIv2ijV6YIm2ivaFfIn5GIlTy9chkOPGJbTJCyQ3ZFP6tYry7IUK/h1HDcesMqmhamnS8BS75alKCQ9d9BrBwsCydBly1gdd1pEsnEWcZjPw0yiyZqFP2i7hiRnofKAtsJ1rwZMSCPGnDWFaZd5lrWCaO44ihENpk4Q+YijeV1rmqSUDIB3/mf0g2GVOhHm47hf0BcR4eMZDbLu8MOzoNfyjIc0YtC7Y00rr6a+ME7yWyEJNSTiPAMw+Z8Io2JI+JQyyG8R221k9olyVZ+20ErQGL+VhKSvs/Q4wCslnMyeqb8QQopbXCKUHie+C1nndmBV2WGamcpUkKWHdgCdasR6xXH5GpBK0WBqpLpORESpu4pSBqoikELBNYlQSThrMlkVG5A9R3xbXY8ZTMQXQSDyHjB7IoDdILODgfiPSNXIgFK07iLHSMskE5VirckzDNTWiohskEIsuBZGTHyNR9cIIyKEEaRL0ikiXPJ+6CyuCVVSe4kiKHXD7pCk8NO6M3NF9jd4uVOH8jBapQmoE1OYIxeVY4syQkk0p9CBtgvEyy4qNRuNYMrnS5qHltnUaiFGmjQi0dS7eSGjSl5mKk9YQMRLDcxSm2/rOyioOZ34cohKyW0jdqtiVuH/AGaarO/CKtit6lHClQGJzlTLfWjQSkXSG7fMJFAONMzG19g9mo2PvnF04+Abi27Bq5GEMPo5xT6xWJ84NC0AiobziGfY0qS4Ux4iLqVFHH6BCbWQplfCcj7wTskxOIFRZtGgdaLIoO9RwiOz24Sz23Pm/wCcXrstAbcXvwPCZjJJShw2p05B4HWq0hFcOWYoW01zaKFivlaihIoFUDKanhnFq9bOtLYwcLZu/mAD4jviqi09gskoTi0iob/Rt/sT7xkC/wDDTphbnG4cuJj/AI5hGbaAzUoPaKSpgOvLv9YGy7YuaoIlAqWckoDkgM9M4PWXolbFo/y8I2UoPh5AwdtIUhjbeiOxWoLV1aUlTO6QWf8AmWfhTyqY9CuadaJcv/KkhGiEuP8AcHr3RTuHobKs6QoJUtRrjJeo/hYN3PBvrR36EQnLM4vXg18WGDjvbBt8WJNo/aSiZc9A1+IbBTUWl9YWbvvJKlKFJM8KwqSS0tasyNgSIY5s7/5EtQzdSVcil/At4gwidKSlUycoD8HeRiD+kN45942K58f45Ugz0iV1stSMJRNAco34p3HKFSx3gUnCpwU5aZQOXf0w4UqWVYfhfMcAc+6Op9rKvjT2tC/aHvBaFu1jrfqwvqJp+CbL6pZ4g09YTLdYjKXgNCNcnEMNxLM6QuzH4viQ9GWPkfnGIsH2yQz4Z0stXPiCBX9IFONjWGdMACXkQS/MxNJnrfKu7xJabknSPjHZ0VmkvsoZd8RgqFSKfWsKOjViGrBdxmMpZJHi0MVkssoJokU117zAC5rySCAaA0rufWDalhPtCkrsfik1osTJSHGYinaxLGbwPvS/cAYB1Gg5xSu6712mZ+0JSnNTbRCh7ZDlTpbClmQJhPVoUoDMlQSkczGkSZhyQOZUfaDUmWycKRhliiEjh94+0a68ZZ8o6ytsWbZImh+yDTQl/MQFtc8Gik1hztk96AEH6rC9feEoUH7WYO5HoYJjluimRXGync93qUxBGHF2Rrz5PDPa1Hqwl6AU5wFu2eJSHcFVO4covC8AvMVg8rbM1UB5loUCRTMxkWZmJzz+tI1E2Ap/YTsN/wDWBQsshsIFUJA5inaV4aww2C9ZwR2gRSrgj1gR2LOuRZJSk4k9tcwJdQQ3axAak6PqDpUvPvJHVrOIkJUBiqMQIGQJPaBORpSOnt6Ig6Qeuu1gyys5hgANGhZvbpWhRUqWcijLVRxAtzSAe6KXSu/fsspMqUSVTQSXIYIyJp97Rn3Mee2681kgA4UjIJ9TueMWWFzRZZ4Ynfs9Ast/YzML1CMXKigP+R8IWr4JIWBqEnuB/MRF0MW6rQVH/T15mJbRLM2YAk8zoAfWGscFBULZsv5ZdqBt1XQZiwkVORO3Ae8Odl6GFA+EOe+vGJ+j8vqmTIkKmqA7RAy5k0fhBtN/lJwzpK0cSCGizBxVCnbbAuzTELKWqA+kGDdiVq+0SqLLYtidjz3hhttllzpRB7SVBj9aQvXNikzFSZhzyJ1H3Vc9DyjiyCdhnpmDCR2VUIOi9RyML1t6GhCz1aynF8O2LZXA76HfKDNvlmWesGtFjJxvzEWZyxMRx+ilUJciPX5I0+Jkv4s86l21QUUqSkqBIIUwUCN94vy7c+JSsQIBNeA3yjvpLYwVCeB8QwrDfeGvl5cYDyrOMJ5PwgNKSsfTlF0RSlFa8Rz0h9umzFEsJapqrntCb0fUnGkn7va79BDvNtokoANZi600EUyvdE4k+t/ZYWwo7nKmXGIgzjDn48Yy75hWzimn1vF0WTWAovN1oGWhLjjClfUnUj4S55fTHuhpvKYJaqkh+HZ5PoYHXldpmIJlh+ye8tBIOpWUkrg0b6E2OzTSevArkTkBo3F4rdJLJ9mngS1Ypau0gu+VCH4H1gbc1tXKZSc9Hf5Vr3QxTrDOvAJEtCUqSylOWSl6GpqXzbPTSNFxVHnVkakKCrUsknEBwjI9xsdwykS0IwoOFKUvgTVgA+UZEdDvynz/AHXfc+TOM4KUVqzU7Gu52+tIsJvSctK+02MklqM5emwgbJXSkE7LKJAyHE074NLqLpy9HdtQpcsLUXUn/jqPnAaZNhntKkpQEpLk5wF/w4MS5YbbCJxstNGdH7ZgVMS4HWJwgnIV9WeG647IFKwpFBUk/eO31pCH1DlhV8u/KPUuj13GTJShRq3afcwVpERGe5ZASKM+Z8YPzJSVJ7SQe6sBbolj9YKzJpDNEUggAvS6jZwqbJUcADqQrbYd0Cr7SFyxMTmlImDlqPIjuhit09SkqQpmUCPGkL06SeoIGjjuUGbx9YhkosSpomygd/kPmIrWeiP5Sx5aRU6Jzv2ZlnTLu+iO6CfU1UnRQ8/eKZI9o0ExT6yUgHbCFFcs5TE4hzy9Q8LPUFEpb7H0gxbQQmWVZomKln1Hp5xUvIgIWOHrGWk46PRWpK0RdF5IMyuSankBF2027rFKX+IsP5RQe/fAy71lMpbag+H6RYu9HbQOUdNbbJx6SHe5JX7MPBNSYrWBgmLZUCIFHaAZX8gZaZSSlTgEZkbwqqnLlLKpdEg/A7iG60JqYW73QkEqBBHoaxCCwaBVot8hbkvLW7lOhOrUpDj0H6X2UqFkSAhZ7SVOSJitUuQO2AHA2yyIjyu8i4IA5mKllOGYk7LQx7wH5gsY08UdeTF5aim6R9O4D9NGo6ROoOXCMg3UzbPnGwTV9XmQ1BlUNxidcyY3xK8oNGUk17D69o+0VJ05IBohucAu3Ye6VAO0IU9TFhf/APO+4Aji12pwwCa6B/eO5E1OBCV/CRnxBhqGkCu2FeilzpKhNNWFNgd+cPVllVHOAFxJSlGFLQyXcjtHl6xNl0g5ZJbDj9ZxbABEV0kgR3Lmk5xJJRvZHZcaQITJeVNrp6Vg1eIccxAuzq+IbxzOQr3PMwTf628aj5+MM1oSQQfKE9cxpihyPgfoQ22U45QLufpohHIV+mqcKJhGSgmb/UggH/bh8IX7RbMcoHdoZeloKpah+EHwIY+APlCPdlpzQeYhLJCnZq8fNpRf9Bix/wCU3COrHPwzEHlEdlSQVDQjziNqA7Qs1dmlekPxvDBhbUQQl20EaQAkDrJKCM8NYjs89SS300LU0WcVIPTFvygdbLMmYlSVAHY7RNKtLj6zjpQcGJiCfxEW23b1aiFZCvtAiYEJmV0TiPccXyh2vmyBSCTmmvdtCRZk4pjkfGCPLLwjR4+3Znc6S6pfZ9IS1ApBrUCNx4pYP/KVqkypcoIQrq0JQ5zOEBLniWjIcox9BcXQhsh4RUn3YkZAQdLgRUnAkEn1jPTdjDWjz+1yQlSWGofxb5xysOhacsJChyP15xcvJDlt2rlA9U0uf5GPy84fg9C/suXPeykEJrsGzA9ocbD0ww5kPxplzhGumW8xPfDdd13Bb0qogfXjC2XP0kavH4ayQ7XQ02HpehY7Tf0l4IpvVBZlQGHQKUQFE+FD3HSBl/dGpllCVyVmYglilTOnZlDN+MTDkX5B5ONX6ux2mHGgmlBpAOWoiYQda+EK93dIpiFJUkul68tQQfSGeeQohQyz8atDNijFa8UMtJ4keMGLltv7E/w/p8oF3ujsPsXjV2zQlfBQ/L2jkVLtsmhQPGkeaz5RRMUMilR/Lyj0ZSHH19ZwmdIbO08n8QB7xQ+g8YrMPiey1d9qCkvkqMTkecB5MwoLiCclYNRkYRlGto28eTsqY4XCv/444OI2R9ecVej039kocfWLgVCjDXs6kqY84upV6QPmHXb6MSyJ1IhFJKyW0IpCJMs/VzcJ+7M8lBxD0tdDClf6O3xIHiD+cOcaVSoz+ZG4X9AGfJ7aqan1jUWZqRiPMxkaNmPR6dKyOjivyipPlnQZMz6d+mkXpJy74jmJoQe/ns0Z4cS72s1AeA+uUALWiGa926p6ZJpxML9pMMxegEvJ1dhZX9JPpHoNxS2KONY8+sy+3zSr0j0G7FYZiEvkBCOf9j0XE/1UO8pDoiKZWWQdImkzexFOYpyobpPpFbpCyTs806XWVNnmqmJyUpyOdXgncl7JKUpUafdPygV03tBXITuktCzYLyMtQB+FTPwO8N8eT6guXi+Vj9e8rsqHBxAayr7Nc0nyiZNuJRgUXDZ6iKkgFK6lwryMNGeGkTXEAOllndCVj7pbuP5tBKRMo2oP15RDbpQmIUg/eBD7HQ+MTJWi0HTFGWhxFmyqKS2hiCzg5HMUPOJTCcvo18fhMb+jKnxiCE1ABIEAui07ttuIPWreEpqmOfyQqaI5SmJHfEKJ3aqRSscz54DF8oqkdJpeS8tbByYUryt4XaML5Av5e0WbbehIKU5bwuSnE7Ecn9afOHePCnbMrlZrVIN/YlmvVqPFj7RuHC71PKllz8CfQRkN/kM7qEpCgfPu+qRHaZjHLIHLKN2eZk5zz/WKdpmMD3vxpCiLsWb7V+y8PUUELi51IP34r9l4esLqAzmGI+AMvJqZMIUDtHoNz2tMwS1JrRLtu1fSPOVK5Qe6KT6H+Yen5QLNj7RHeLypQlTPY0qIl5RVTOqDGpE8mQCFMpmD1HeD8mgNZ76SZglr7EwVw710OvKFJRfoehkTbvQqdLJLFY4vCbONEmHfphbEJmLBPafLgwZ9oSbSOy4yeD4E0tncjLCXh+gjd16/ClRAIoknIj8J+R4wSnrJIqxFWPy3hXwUrvF2y3kpCcJZaRkDpwBhxGVkcUxhRNZSVDJVDzGUXppccYA3TbBMKkMBsNqe4gpY5+NLmhS792cGW0DTBd6SAlZWB8Rc84p4gaQZtknGltsoX5tM4XnANDPKD/gOXDMwzUvvDNa5oAJOQdzkGjz+x3gUKBbE2jt5xdtt8LnirAA0SPqsKSwNsf8A/dHrryEP8USuYyR2dzr3aQMt8shfaL7E1p+UVEzimojmZbCuhakFjjUfAhLPKb+TLpm0aGHo+lKpOFSQcwXDukmFyXKUoOA/KCV1WlSJqAUkJdjyIOfe0Q0FbtDaKUAAAoOUaiviH0YyKbAlzrVBnbWKlpKmIfejcIZBYUtltHE2zp7QAHhplF6aK2mI8+wKXRqZnWsQG50saCHldmSXpQZxDbrsT1bgaPHWzqR5rbrMEuwEEOitlK1AJFA5J4/pEd6o7ZSmp9IYuhbywXHKLSfxovii+1jQtZTKDCuUIXSKaJs8ljQYS+4Lw93lbGQBklnc6AQmXdZBPUo51xdxNHgUPIbN+tAFdjBBLePuY6RYEk5Q4I6OhqN4UiZFzJFc4K5CiiKsi4QquGLZ6OoZ8IPdrDQiQzBhnFoopkPDi0R2ZKSPPLVc6pJxoGVR7cjFyzLCk9bLHaHxo3GR/qENs+wpUCCl3oYRrfJXZJ+MB0vUQfFP0yklQTlspOJFRru/GK6LChS+0WB12MTY8Y66SwJzGj7H3iSVaUTKKGBflDDjZxArokSypagoV4+YjuV0UWnMAk1p5xclS1S3IOE7g0PvFyTe01LYgFBt2J9QYBLC/RKaAFo6PLBcJO3hAS9romS6kNrlHo1ivdM4thKSPDxEc3jZRMBDOIDuJPkQLgt+FTaH1g3NWCYXrysBkTyKsaiL6bZhqr4TUHTZjtHSju0Hxz1TLP2uaKYzGRz2tEhv5h7RkVonR6jIljKrRHaUCu/17RMFslxnEItBObV9ouxdGp0ugyq3tHdtkYk4QakNyekQTbQTgyjiba1BRZohI6zzy61pxqxDtByp3oz4nbJqDKsHBfIQENLcrDJSPiJOrD00Ea6QXaiYsLNFZEhqjOrgvFOdYgUGY5ChkzBsnyEDlGxmGSoha32kTJOCYWUEgMPxGuE82aCljsSZSAlKAkd1TAS4bP1pBmKUrCXAJcA5bQ1T1lKXEWggeWVuit1oyZhXUbxpafWJErdLkA844whnb6pFwJiEOYkMvs+bREkUGdSdYz7QoDOOOJ5CWrTl3RVvK6ET5ZQrV65F9POMFqLaViRNqLaa+hiSp5hPuu02WapCXY5EAMQa0dx3GLNmkWicwUkZ/GQxA7oe7ROxEOAXHsYrKmNlu3pF/wAr8E9SndtyzEZzcSdmave7aRbVdqHYgNnU/XCI/tqipojmzy/d84o5yZKRcCkgEBgOFIg+0jFnQxSmzak0eIVWk8IqSXLdd8uenCoONP10gMeji6gT+yc/2YKiMmJxBzxaCHXlhllGkWgkHlE2SmCh0cIp15/tHvG4tgncxkd2OtH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219200"/>
            <a:ext cx="1695450" cy="25527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9210675" y="6229460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hr-HR" sz="4000" dirty="0" smtClean="0">
              <a:solidFill>
                <a:srgbClr val="000000"/>
              </a:solidFill>
            </a:endParaRPr>
          </a:p>
          <a:p>
            <a:pPr lvl="0" algn="ctr"/>
            <a:r>
              <a:rPr lang="hr-HR" sz="3600" b="1" i="1" dirty="0" smtClean="0">
                <a:solidFill>
                  <a:srgbClr val="333399">
                    <a:lumMod val="60000"/>
                    <a:lumOff val="40000"/>
                  </a:srgbClr>
                </a:solidFill>
              </a:rPr>
              <a:t>             Ez 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0" y="0"/>
            <a:ext cx="41399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dirty="0" smtClean="0"/>
              <a:t>»Vi velite: ‘Put Gospodnji nije pravedan!’ Čuj, dome Izraelov: Moj put da nije pravedan? Nisu li vaši putovi nepravedni? </a:t>
            </a:r>
          </a:p>
          <a:p>
            <a:pPr algn="ctr"/>
            <a:endParaRPr lang="hr-HR" sz="4000" dirty="0" smtClean="0"/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Ez 18, 25-28</a:t>
            </a:r>
          </a:p>
          <a:p>
            <a:pPr algn="ctr"/>
            <a:endParaRPr lang="hr-HR" sz="4000" dirty="0"/>
          </a:p>
        </p:txBody>
      </p:sp>
      <p:pic>
        <p:nvPicPr>
          <p:cNvPr id="45058" name="Picture 2" descr="http://www.24sata.hr/image/veliki-proroci-starog-zavjeta-sto-su-oni-rekli-o-kraju-svijeta-223x335-20101252-20101230125957-f7cabe4c6aea8bd800db813c5b20aff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0"/>
            <a:ext cx="493204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 </a:t>
            </a:r>
            <a:r>
              <a:rPr lang="de-DE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 Buch </a:t>
            </a:r>
            <a:r>
              <a:rPr lang="de-DE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Ezechiel</a:t>
            </a:r>
            <a:endParaRPr lang="hr-H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de-DE" sz="36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</a:t>
            </a:r>
            <a:r>
              <a:rPr lang="de-DE" sz="3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18,25-28 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spricht der Herr: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Ihr sagt: Das Verhalten des Herrn ist nicht richtig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Hört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doch, ihr vom Haus Israel: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Mein Verhalten soll nicht richtig sein?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Nein, euer Verhalten ist nicht richtig.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Wenn der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Gerechte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sein rechtschaffenes Leben aufgibt und Unrecht tut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muss er dafür </a:t>
            </a:r>
            <a:r>
              <a:rPr lang="de-DE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sterben.Wegen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Unrechts, das er getan hat, wird er sterben. 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86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Wenn sich der Schuldige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dem Unrecht abwendet, das er begangen hat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nach Recht und Gerechtigkeit handelt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wird er sein Leben bewahren.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Wenn er alle Vergehen, deren er sich schuldig gemacht hat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einsieht und umkehrt,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wird er bestimmt am Leben bleiben.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wird nicht sterben. 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69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ChangeArrowheads="1"/>
          </p:cNvSpPr>
          <p:nvPr/>
        </p:nvSpPr>
        <p:spPr bwMode="auto">
          <a:xfrm>
            <a:off x="381000" y="15240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95288" y="115888"/>
            <a:ext cx="89154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8613" name="Pravokutnik 5"/>
          <p:cNvSpPr>
            <a:spLocks noChangeArrowheads="1"/>
          </p:cNvSpPr>
          <p:nvPr/>
        </p:nvSpPr>
        <p:spPr bwMode="auto">
          <a:xfrm>
            <a:off x="2286000" y="1444625"/>
            <a:ext cx="4572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dirty="0"/>
              <a:t>Psalam:</a:t>
            </a:r>
          </a:p>
          <a:p>
            <a:pPr algn="ctr"/>
            <a:endParaRPr lang="hr-HR" sz="2800" dirty="0"/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-108520" y="2967335"/>
            <a:ext cx="950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aw-US" sz="3600" b="1" dirty="0" smtClean="0"/>
              <a:t>Spomeni se, Gospodine, </a:t>
            </a:r>
            <a:r>
              <a:rPr lang="hr-HR" sz="3600" b="1" dirty="0" smtClean="0"/>
              <a:t>/ </a:t>
            </a:r>
            <a:r>
              <a:rPr lang="haw-US" sz="3600" b="1" dirty="0" smtClean="0"/>
              <a:t>svoje nježnosti!</a:t>
            </a:r>
            <a:endParaRPr lang="haw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Dalla </a:t>
            </a:r>
            <a:r>
              <a:rPr lang="it-IT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lettera di san Paolo apostolo ai </a:t>
            </a:r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Filippesi</a:t>
            </a:r>
            <a:endParaRPr lang="hr-H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it-IT" sz="3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 </a:t>
            </a:r>
            <a:r>
              <a:rPr lang="it-IT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1-11 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Fratelli, se c’è qualche consolazione in Cristo, se c’è qualche conforto, frutto della carità, se c’è qualche comunione di spirito, se ci sono sentimenti di amore e di compassione, rendete piena la mia gioia con un medesimo sentire e con la stessa carità, rimanendo unanimi e concordi.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fate nulla per rivalità o vanagloria, ma ciascuno di voi, con tutta umiltà, consideri gli altri superiori a se stesso. 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00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Ciascuno non cerchi l’interesse proprio, ma anche quello degli altri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Abbiate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voi gli stessi sentimenti di Cristo Gesù ]:egli, pur essendo nella condizione di Dio,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ritenne un privilegio 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l’essere come Dio,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svuotò se stesso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assumendo una condizione di servo,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diventando simile agli uomini.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Dall’aspetto riconosciuto come uomo,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umiliò se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stesso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facendosi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obbediente fino alla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una morte di croce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questo 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56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2.pticica.com/foto/0000189827_l_0_CmwAv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</p:spPr>
      </p:pic>
      <p:sp>
        <p:nvSpPr>
          <p:cNvPr id="4" name="Pravokutnik 3"/>
          <p:cNvSpPr/>
          <p:nvPr/>
        </p:nvSpPr>
        <p:spPr>
          <a:xfrm>
            <a:off x="0" y="0"/>
            <a:ext cx="4283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dirty="0" smtClean="0"/>
              <a:t>Zato Bog njega preuzvisi </a:t>
            </a:r>
          </a:p>
          <a:p>
            <a:pPr algn="ctr"/>
            <a:r>
              <a:rPr lang="hr-HR" sz="3600" dirty="0" smtClean="0"/>
              <a:t>i darova mu ime, </a:t>
            </a:r>
          </a:p>
          <a:p>
            <a:pPr algn="ctr"/>
            <a:r>
              <a:rPr lang="hr-HR" sz="3600" dirty="0" smtClean="0"/>
              <a:t>ime nad svakim imenom, </a:t>
            </a:r>
          </a:p>
          <a:p>
            <a:pPr algn="ctr"/>
            <a:r>
              <a:rPr lang="hr-HR" sz="3600" dirty="0" smtClean="0"/>
              <a:t>da se na ime Isusovo prigne svako koljeno </a:t>
            </a:r>
          </a:p>
          <a:p>
            <a:pPr algn="ctr"/>
            <a:r>
              <a:rPr lang="hr-HR" sz="3600" dirty="0" smtClean="0"/>
              <a:t>nebesnika, zemnika i podzemnika. </a:t>
            </a:r>
          </a:p>
          <a:p>
            <a:pPr algn="ctr"/>
            <a:endParaRPr lang="hr-HR" sz="3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Fil 2, 1-11</a:t>
            </a:r>
            <a:endParaRPr lang="hr-HR" sz="36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Tx/>
              <a:buNone/>
            </a:pPr>
            <a:endParaRPr lang="hr-HR" sz="40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4000" b="1" dirty="0" smtClean="0">
                <a:latin typeface="Georgia" pitchFamily="18" charset="0"/>
              </a:rPr>
              <a:t>Aleluja Aleluja Aleluja</a:t>
            </a: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endParaRPr lang="hr-HR" sz="3600" b="1" dirty="0" smtClean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dirty="0" smtClean="0">
                <a:latin typeface="Georgia" pitchFamily="18" charset="0"/>
              </a:rPr>
              <a:t>Ovce moje slušaju moj glas, govori Gospodin, ja ih poznajem i one idu za mnom!</a:t>
            </a:r>
          </a:p>
          <a:p>
            <a:pPr algn="ctr">
              <a:buFontTx/>
              <a:buNone/>
            </a:pPr>
            <a:endParaRPr lang="hr-HR" sz="3600" b="1" i="1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Evanđelje po </a:t>
            </a:r>
          </a:p>
          <a:p>
            <a:pPr algn="ctr">
              <a:buNone/>
            </a:pPr>
            <a:r>
              <a:rPr lang="hr-HR" sz="3600" b="1" i="1" dirty="0" smtClean="0">
                <a:solidFill>
                  <a:schemeClr val="accent2"/>
                </a:solidFill>
                <a:latin typeface="Georgia" pitchFamily="18" charset="0"/>
              </a:rPr>
              <a:t>Mateju </a:t>
            </a:r>
            <a:r>
              <a:rPr lang="hr-HR" sz="3600" b="1" i="1" dirty="0" smtClean="0">
                <a:solidFill>
                  <a:schemeClr val="accent2"/>
                </a:solidFill>
              </a:rPr>
              <a:t>21, 28-32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16013" y="2132856"/>
            <a:ext cx="6840537" cy="1872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1520" y="0"/>
            <a:ext cx="889247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endParaRPr lang="hr-HR" sz="4000" b="1" kern="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de-DE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 heiligen Evangelium nach </a:t>
            </a:r>
            <a:r>
              <a:rPr lang="de-DE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Matthäus</a:t>
            </a:r>
            <a:endParaRPr lang="hr-H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de-DE" sz="3600" b="1" i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de-DE" sz="3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21,28-32 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Was meint ihr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Ein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 hatte zwei Söhne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ging zum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ersten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sagte: Mein Sohn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geh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arbeite heute im Weinberg!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Er antwortete: Ja Herr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ging aber nicht. 30 Da wandte er sich an den zweiten Sohn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und sagte zu ihm dasselbe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Dieser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antwortete: Ich will nicht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Später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 reute es </a:t>
            </a:r>
            <a:r>
              <a:rPr lang="de-DE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ihnund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ging doch. 31 Wer von den beiden hat den Willen seines Vaters erfüllt? Sie antworteten: Der zweite. 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1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855105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hr-HR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KRIST</a:t>
            </a:r>
            <a:r>
              <a:rPr kumimoji="0" lang="hr-HR" sz="36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NA ŽALU</a:t>
            </a:r>
            <a:r>
              <a:rPr kumimoji="0" lang="hr-HR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hr-HR" sz="3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Karol </a:t>
            </a:r>
            <a:r>
              <a:rPr kumimoji="0" lang="hr-HR" sz="3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Josef</a:t>
            </a:r>
            <a:r>
              <a:rPr kumimoji="0" lang="hr-HR" sz="3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r-HR" sz="3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Wojtyla</a:t>
            </a:r>
            <a:endParaRPr kumimoji="0" lang="hr-HR" sz="36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3600" baseline="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Krist jednom stade na žalu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tražeć ljude za velika djela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da love srca božanskom riječi.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Bože, zar si pozvao mene?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Tvoje usne moje rekoše ime.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Svoju lađu sada ostavljam žalu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odsad idem kamo šalješ me Ti.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sagte Jesus zu ihnen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das sage ich euch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Zöllner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Dirnen gelangen eher in das Reich Gottes als ihr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Denn Johannes ist gekommen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euch den Weg der Gerechtigkeit zu zeigen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ihr habt ihm nicht geglaubt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Zöllner und die Dirnen haben ihm geglaubt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Ihr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habt es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gesehen</a:t>
            </a:r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 habt ihr nicht bereut</a:t>
            </a:r>
          </a:p>
          <a:p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ihm nicht geglaubt. 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94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esaltò</a:t>
            </a:r>
            <a:r>
              <a:rPr lang="hr-HR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gli donò il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lang="hr-H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al di sopra di ogni nome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perché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 nome di Gesù</a:t>
            </a:r>
          </a:p>
          <a:p>
            <a:pPr lvl="0"/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ogni ginocchio si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pieghi</a:t>
            </a:r>
            <a:r>
              <a:rPr lang="hr-H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cieli, sulla terra e sotto terra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r-H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ogni lingua proclami:</a:t>
            </a:r>
          </a:p>
          <a:p>
            <a:pPr lvl="0"/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«Gesù Cristo è Signore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!»,</a:t>
            </a:r>
            <a:r>
              <a:rPr lang="hr-H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gloria di Dio Padre.</a:t>
            </a:r>
          </a:p>
        </p:txBody>
      </p:sp>
    </p:spTree>
    <p:extLst>
      <p:ext uri="{BB962C8B-B14F-4D97-AF65-F5344CB8AC3E}">
        <p14:creationId xmlns:p14="http://schemas.microsoft.com/office/powerpoint/2010/main" val="3121067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907704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28676" name="AutoShape 4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692696"/>
            <a:ext cx="9144000" cy="4467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Slava, tebi Kriste!</a:t>
            </a: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</a:t>
            </a:r>
            <a:r>
              <a:rPr lang="it-IT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vangelo secondo </a:t>
            </a:r>
            <a:r>
              <a:rPr lang="it-IT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Matteo</a:t>
            </a:r>
            <a:r>
              <a:rPr lang="hr-H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r-H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it-IT" sz="36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 </a:t>
            </a:r>
            <a:r>
              <a:rPr lang="it-IT" sz="36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 28-32</a:t>
            </a:r>
          </a:p>
          <a:p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 tempo, disse Gesù ai principi dei sacerdoti e agli anziani del popolo: «Che ve ne pare? Un uomo aveva due figli; rivoltosi al primo disse: Figlio,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oggi a lavorare nella vigna. Ed egli rispose: Sì, signore; ma non andò. Rivoltosi al secondo, gli disse lo stesso. Ed egli rispose: Non ne ho voglia; ma poi, pentitosi, ci andò. Chi dei due ha compiuto la volontà del padre?». Dicono: «L'ultimo». 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Gesù disse loro: «In verità vi dico</a:t>
            </a:r>
            <a:r>
              <a:rPr lang="it-I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74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pubblicani e le prostitute vi passano avanti nel regno di Dio. </a:t>
            </a:r>
          </a:p>
          <a:p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E` venuto a voi Giovanni nella via della giustizia e non gli avete creduto; i pubblicani e le prostitute invece gli hanno creduto. Voi, al contrario, pur avendo visto queste cose, non vi siete nemmeno pentiti per credergli». </a:t>
            </a:r>
          </a:p>
        </p:txBody>
      </p:sp>
    </p:spTree>
    <p:extLst>
      <p:ext uri="{BB962C8B-B14F-4D97-AF65-F5344CB8AC3E}">
        <p14:creationId xmlns:p14="http://schemas.microsoft.com/office/powerpoint/2010/main" val="1955093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http://www.hkv.hr/images/stories/Davor-Slike/06/Isus-farizej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pic>
        <p:nvPicPr>
          <p:cNvPr id="2" name="Picture 2" descr="http://www.canvasreplicas.com/images/Jesus%20Preaches%20the%20Sermon%20on%20the%20Mount%20James%20Tiss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3" y="0"/>
            <a:ext cx="4644008" cy="6858000"/>
          </a:xfrm>
          <a:prstGeom prst="rect">
            <a:avLst/>
          </a:prstGeom>
          <a:noFill/>
        </p:spPr>
      </p:pic>
      <p:sp>
        <p:nvSpPr>
          <p:cNvPr id="9" name="Pravokutnik 8"/>
          <p:cNvSpPr/>
          <p:nvPr/>
        </p:nvSpPr>
        <p:spPr>
          <a:xfrm>
            <a:off x="0" y="1"/>
            <a:ext cx="449999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dirty="0" smtClean="0"/>
              <a:t>» </a:t>
            </a:r>
            <a:r>
              <a:rPr lang="vi-VN" sz="4000" dirty="0" smtClean="0"/>
              <a:t>Doista, Ivan dođe k vama putem pravednosti i vi mu ne povjerovaste, a carinici mu i bludnice povjerovaše. </a:t>
            </a:r>
            <a:endParaRPr lang="hr-HR" sz="4000" dirty="0" smtClean="0"/>
          </a:p>
          <a:p>
            <a:pPr algn="ctr"/>
            <a:endParaRPr lang="hr-HR" sz="3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         Mt 21, 28-32</a:t>
            </a:r>
          </a:p>
          <a:p>
            <a:pPr algn="ctr"/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539750" y="333375"/>
            <a:ext cx="80645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	</a:t>
            </a:r>
            <a:r>
              <a:rPr lang="it-IT" sz="2600" b="1" dirty="0">
                <a:latin typeface="Georgia" pitchFamily="18" charset="0"/>
              </a:rPr>
              <a:t> </a:t>
            </a:r>
            <a:r>
              <a:rPr lang="hr-HR" sz="2600" b="1" dirty="0">
                <a:latin typeface="Georgia" pitchFamily="18" charset="0"/>
              </a:rPr>
              <a:t> </a:t>
            </a:r>
            <a:r>
              <a:rPr lang="hr-HR" sz="2600" b="1" dirty="0" smtClean="0">
                <a:latin typeface="Georgia" pitchFamily="18" charset="0"/>
              </a:rPr>
              <a:t>VJERUJEM u jednoga Boga.</a:t>
            </a:r>
            <a:endParaRPr lang="hr-HR" sz="2600" b="1" dirty="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hr-HR" sz="2600" i="1" dirty="0" smtClean="0">
                <a:latin typeface="Georgia" pitchFamily="18" charset="0"/>
              </a:rPr>
              <a:t> </a:t>
            </a:r>
            <a:r>
              <a:rPr lang="hr-HR" sz="2600" i="1" dirty="0">
                <a:latin typeface="Georgia" pitchFamily="18" charset="0"/>
              </a:rPr>
              <a:t>	  </a:t>
            </a:r>
            <a:r>
              <a:rPr lang="hr-HR" sz="2600" b="1" dirty="0" smtClean="0">
                <a:latin typeface="Georgia" pitchFamily="18" charset="0"/>
              </a:rPr>
              <a:t>Oca svemogućega, stvoritelja neba i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zemlje, svega vidljivoga i nevidljivoga.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 jednoga Gospodina Isusa Krista,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jedinorođenoga Sina Božjega.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Rođenog od Oca prije svih vjekova.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Boga od Boga, svjetlo od svjetla,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pravoga Boga, od pravoga Boga. 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Rođena, ne stvorena, </a:t>
            </a:r>
            <a:r>
              <a:rPr lang="hr-HR" sz="2600" b="1" dirty="0" err="1" smtClean="0">
                <a:latin typeface="Georgia" pitchFamily="18" charset="0"/>
              </a:rPr>
              <a:t>istobitna</a:t>
            </a:r>
            <a:r>
              <a:rPr lang="hr-HR" sz="2600" b="1" dirty="0" smtClean="0">
                <a:latin typeface="Georgia" pitchFamily="18" charset="0"/>
              </a:rPr>
              <a:t> s Ocem,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po kome je sve stvoreno.</a:t>
            </a:r>
            <a:endParaRPr lang="hr-HR" sz="2600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Koji je radi nas ljudi i radi našega spasenja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sišao s nebesa.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I utjelovio se po Duhu Svetom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 smtClean="0">
                <a:latin typeface="Georgia" pitchFamily="18" charset="0"/>
              </a:rPr>
              <a:t>od Marije Djevice: i postao čovjekom.</a:t>
            </a:r>
            <a:endParaRPr lang="hr-HR" sz="2600" b="1" dirty="0">
              <a:latin typeface="Georgia" pitchFamily="18" charset="0"/>
            </a:endParaRPr>
          </a:p>
          <a:p>
            <a:pPr lvl="1">
              <a:tabLst>
                <a:tab pos="252413" algn="l"/>
              </a:tabLst>
            </a:pPr>
            <a:r>
              <a:rPr lang="hr-HR" sz="2600" b="1" dirty="0">
                <a:latin typeface="Georgia" pitchFamily="18" charset="0"/>
              </a:rPr>
              <a:t>						            </a:t>
            </a:r>
            <a:r>
              <a:rPr lang="hr-HR" sz="2600" b="1" dirty="0" err="1">
                <a:latin typeface="Georgia" pitchFamily="18" charset="0"/>
              </a:rPr>
              <a:t>....</a:t>
            </a:r>
            <a:r>
              <a:rPr lang="hr-HR" sz="2600" b="1" dirty="0">
                <a:latin typeface="Georgia" pitchFamily="18" charset="0"/>
              </a:rPr>
              <a:t>.</a:t>
            </a:r>
            <a:endParaRPr lang="hr-HR" sz="2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/>
          </p:cNvSpPr>
          <p:nvPr/>
        </p:nvSpPr>
        <p:spPr bwMode="auto">
          <a:xfrm>
            <a:off x="468313" y="188913"/>
            <a:ext cx="8001000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Raspet također za nas: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pod Poncijem Pilatom mučen i pokopan.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uskrsnuo treći dan, po Svetom Pismu.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uzašao na nebo: sjedi s desne Ocu,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opet će doći u slavi suditi žive i mrtve, i njegovu kraljevstvu neće biti kraja.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Duha Svetoga, Gospodina i životvorca; koji izlazi od Oca i Sina.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Koji se s Ocem i Sinom skupa časti i zajedno slavi; koji je govorio po prorocima.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u jednu svetu katoličku i apostolsku Crkvu.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Ispovijedam jedno krštenje za oproštenje grijeha.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iščekujem uskrsnuće mrtvih. </a:t>
            </a:r>
            <a:endParaRPr lang="hr-HR" sz="2600">
              <a:latin typeface="Georgia" pitchFamily="18" charset="0"/>
            </a:endParaRPr>
          </a:p>
          <a:p>
            <a:pPr>
              <a:tabLst>
                <a:tab pos="252413" algn="l"/>
              </a:tabLst>
            </a:pPr>
            <a:r>
              <a:rPr lang="it-IT" sz="2600" b="1">
                <a:latin typeface="Georgia" pitchFamily="18" charset="0"/>
              </a:rPr>
              <a:t>I život budućega vijeka. Amen.</a:t>
            </a:r>
            <a:r>
              <a:rPr lang="it-IT" sz="2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0" y="2257734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52413" algn="l"/>
              </a:tabLst>
            </a:pPr>
            <a:r>
              <a:rPr lang="hr-HR" sz="3600" b="1" i="1" dirty="0">
                <a:solidFill>
                  <a:srgbClr val="002060"/>
                </a:solidFill>
                <a:latin typeface="Georgia" pitchFamily="18" charset="0"/>
              </a:rPr>
              <a:t>Molitva vjernika</a:t>
            </a:r>
            <a:r>
              <a:rPr lang="it-IT" sz="3600" b="1" i="1" dirty="0">
                <a:solidFill>
                  <a:srgbClr val="002060"/>
                </a:solidFill>
                <a:latin typeface="Georgia" pitchFamily="18" charset="0"/>
              </a:rPr>
              <a:t>: </a:t>
            </a:r>
            <a:r>
              <a:rPr lang="it-IT" sz="3600" b="1" i="1" dirty="0" smtClean="0">
                <a:solidFill>
                  <a:srgbClr val="002060"/>
                </a:solidFill>
                <a:latin typeface="Georgia" pitchFamily="18" charset="0"/>
              </a:rPr>
              <a:t>.........</a:t>
            </a:r>
            <a:endParaRPr lang="hr-HR" sz="36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endParaRPr lang="hr-HR" sz="36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>
              <a:tabLst>
                <a:tab pos="252413" algn="l"/>
              </a:tabLst>
            </a:pPr>
            <a:r>
              <a:rPr lang="hr-HR" sz="3600" b="1" i="1" dirty="0" smtClean="0"/>
              <a:t> </a:t>
            </a:r>
            <a:r>
              <a:rPr lang="hr-HR" sz="4000" b="1" i="1" dirty="0" smtClean="0"/>
              <a:t>Pozovi sve ljude u svoje Kraljevstvo!</a:t>
            </a:r>
            <a:endParaRPr lang="hr-HR" sz="40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0" y="-6836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Ja sam siromašan čovjek 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moje blago su predanost Tebi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 srce čisto da idem s Tobom.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O </a:t>
            </a:r>
            <a:r>
              <a:rPr kumimoji="0" lang="hr-HR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Bože....</a:t>
            </a: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hr-H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Ti trebaš dlanove moje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moga srca ražaren plamen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 kaplje znoja, samoću moju.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kumimoji="0" lang="hr-HR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Bože....</a:t>
            </a: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hr-H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Ti i ja krećemo danas 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lovit srca na moru života,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mreža bit će riječ Božja prava.</a:t>
            </a: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kumimoji="0" lang="hr-HR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Bože....</a:t>
            </a:r>
            <a:r>
              <a:rPr kumimoji="0" lang="hr-H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hr-H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endParaRPr lang="hr-HR" sz="3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23392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1955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O SILNI, JAKI BOŽE</a:t>
            </a:r>
          </a:p>
          <a:p>
            <a:pPr algn="ctr"/>
            <a:r>
              <a:rPr lang="hr-HR" sz="3600" b="1" u="sng" dirty="0" smtClean="0"/>
              <a:t> </a:t>
            </a:r>
            <a:endParaRPr lang="hr-HR" sz="3600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1.</a:t>
            </a:r>
            <a:r>
              <a:rPr lang="hr-HR" sz="3600" dirty="0" smtClean="0"/>
              <a:t>O SILNI JAKI BOŽE</a:t>
            </a:r>
          </a:p>
          <a:p>
            <a:r>
              <a:rPr lang="hr-HR" sz="3600" dirty="0" smtClean="0"/>
              <a:t>   ČUJ MOLBE PUKA SVOG,</a:t>
            </a:r>
          </a:p>
          <a:p>
            <a:r>
              <a:rPr lang="hr-HR" sz="3600" dirty="0" smtClean="0"/>
              <a:t>   DAJ DOSTOJNO DA MOŽE</a:t>
            </a:r>
          </a:p>
          <a:p>
            <a:r>
              <a:rPr lang="hr-HR" sz="3600" dirty="0" smtClean="0"/>
              <a:t>   PROSLAVIT SINA TVOG.</a:t>
            </a:r>
          </a:p>
          <a:p>
            <a:r>
              <a:rPr lang="hr-HR" sz="3600" dirty="0" smtClean="0"/>
              <a:t>   ZA GORKU SMRT I MUKU,</a:t>
            </a:r>
          </a:p>
          <a:p>
            <a:r>
              <a:rPr lang="hr-HR" sz="3600" dirty="0" smtClean="0"/>
              <a:t>   ŠTO ZA NAS PODNIJE SPAS,</a:t>
            </a:r>
          </a:p>
          <a:p>
            <a:r>
              <a:rPr lang="hr-HR" sz="3600" dirty="0" smtClean="0"/>
              <a:t>   OPROSTI SVOME PUKU</a:t>
            </a:r>
          </a:p>
          <a:p>
            <a:r>
              <a:rPr lang="hr-HR" sz="3600" dirty="0" smtClean="0"/>
              <a:t>   MILOSTIVO DUG VAS,</a:t>
            </a:r>
          </a:p>
          <a:p>
            <a:r>
              <a:rPr lang="hr-HR" sz="3600" dirty="0" smtClean="0"/>
              <a:t>   MILOSTIVO DUH 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/>
            <a:endParaRPr lang="hr-HR" sz="3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" y="23392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1957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/>
              <a:t> </a:t>
            </a:r>
            <a:endParaRPr lang="hr-HR" sz="3600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 O BOŽE, PO MILOSTI</a:t>
            </a:r>
          </a:p>
          <a:p>
            <a:r>
              <a:rPr lang="hr-HR" sz="3600" dirty="0" smtClean="0"/>
              <a:t>    NA OVAJ GLEDNI DAR,</a:t>
            </a:r>
          </a:p>
          <a:p>
            <a:r>
              <a:rPr lang="hr-HR" sz="3600" dirty="0" smtClean="0"/>
              <a:t>    SVOM NARODU OPROSTI</a:t>
            </a:r>
          </a:p>
          <a:p>
            <a:r>
              <a:rPr lang="hr-HR" sz="3600" dirty="0" smtClean="0"/>
              <a:t>    KOJ SNIŽEN PRED OLTAR</a:t>
            </a:r>
          </a:p>
          <a:p>
            <a:r>
              <a:rPr lang="hr-HR" sz="3600" dirty="0" smtClean="0"/>
              <a:t>    U SKRUŠENOSTI PADA,</a:t>
            </a:r>
          </a:p>
          <a:p>
            <a:r>
              <a:rPr lang="hr-HR" sz="3600" dirty="0" smtClean="0"/>
              <a:t>    DA DRAGOM ŽRTVOM TOM,</a:t>
            </a:r>
          </a:p>
          <a:p>
            <a:r>
              <a:rPr lang="hr-HR" sz="3600" dirty="0" smtClean="0"/>
              <a:t>    NAMIRI DUGE SADA</a:t>
            </a:r>
          </a:p>
          <a:p>
            <a:r>
              <a:rPr lang="hr-HR" sz="3600" dirty="0" smtClean="0"/>
              <a:t>    PO MILOSRĐU TVOM,</a:t>
            </a:r>
          </a:p>
          <a:p>
            <a:r>
              <a:rPr lang="hr-HR" sz="3600" dirty="0" smtClean="0"/>
              <a:t>    PO MILOSRĐU TVOM. </a:t>
            </a:r>
          </a:p>
          <a:p>
            <a:endParaRPr lang="hr-H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1196975"/>
            <a:ext cx="7235825" cy="3744913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Primio Gospodin žrtvu iz tvojih ruku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na hvalu i slavu svojega imena,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na korist nama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b="1" smtClean="0">
                <a:solidFill>
                  <a:srgbClr val="000000"/>
                </a:solidFill>
                <a:cs typeface="Times New Roman" pitchFamily="18" charset="0"/>
              </a:rPr>
              <a:t>i čitavoj svojoj svetoj Crkvi.</a:t>
            </a:r>
            <a:endParaRPr lang="en-GB" sz="360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hr-HR" sz="360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9143999" cy="6669360"/>
          </a:xfrm>
        </p:spPr>
        <p:txBody>
          <a:bodyPr/>
          <a:lstStyle/>
          <a:p>
            <a:pPr>
              <a:buFontTx/>
              <a:buNone/>
            </a:pPr>
            <a:endParaRPr lang="en-GB" sz="36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Gospodin s vama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 s Duhom tvojim</a:t>
            </a:r>
          </a:p>
          <a:p>
            <a:pPr>
              <a:buNone/>
            </a:pPr>
            <a:r>
              <a:rPr lang="hr-HR" sz="3600" b="1" dirty="0" smtClean="0">
                <a:solidFill>
                  <a:schemeClr val="accent6"/>
                </a:solidFill>
              </a:rPr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Gore srca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Imamo kod Gospodina</a:t>
            </a:r>
          </a:p>
          <a:p>
            <a:pPr>
              <a:buNone/>
            </a:pPr>
            <a:r>
              <a:rPr lang="hr-HR" sz="3600" dirty="0" smtClean="0"/>
              <a:t> </a:t>
            </a:r>
          </a:p>
          <a:p>
            <a:pPr>
              <a:buNone/>
            </a:pPr>
            <a:r>
              <a:rPr lang="hr-HR" sz="3600" dirty="0" smtClean="0"/>
              <a:t> S: </a:t>
            </a:r>
            <a:r>
              <a:rPr lang="hr-HR" sz="3600" dirty="0" smtClean="0">
                <a:solidFill>
                  <a:srgbClr val="FF0000"/>
                </a:solidFill>
              </a:rPr>
              <a:t>Hvalu dajmo Gospodinu Bogu našemu</a:t>
            </a:r>
          </a:p>
          <a:p>
            <a:pPr>
              <a:buNone/>
            </a:pPr>
            <a:r>
              <a:rPr lang="hr-HR" sz="3600" dirty="0" smtClean="0"/>
              <a:t> N: </a:t>
            </a:r>
            <a:r>
              <a:rPr lang="hr-HR" sz="3600" b="1" dirty="0" smtClean="0">
                <a:solidFill>
                  <a:schemeClr val="accent6"/>
                </a:solidFill>
              </a:rPr>
              <a:t>Dostojno je i pravedno</a:t>
            </a:r>
          </a:p>
          <a:p>
            <a:pPr algn="ctr">
              <a:buNone/>
            </a:pPr>
            <a:r>
              <a:rPr lang="hr-HR" sz="3600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endParaRPr lang="hr-HR" sz="3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78" name="AutoShape 2" descr="data:image/jpeg;base64,/9j/4AAQSkZJRgABAQAAAQABAAD/2wCEAAkGBxQSEhUUExQWFRUXGBoaGBgYGBgXGBocGhceGB0YGBoaHCggHBolHBgYITEiJSksLi4uFx8zODMsNygtLiwBCgoKDg0OGxAQGywkICQtLCwsNDQ0LCwsLCwsLCwsLCwsLCwsLCwsLCwsLCwsLCwsLCwsLCwsLCwsLCwsLCwsLP/AABEIALcBEwMBIgACEQEDEQH/xAAbAAABBQEBAAAAAAAAAAAAAAAFAAIDBAYBB//EAEUQAAIBAgQDBQUFBQUIAgMAAAECEQADBBIhMQVBUQYiYXGBEzKRobFCUsHR8AcUI2LhFSRygqIzQ1OSssLi8RbyRHPS/8QAGQEAAwEBAQAAAAAAAAAAAAAAAQIDBAAF/8QAJhEAAgICAgEEAgMBAAAAAAAAAAECEQMhEjFBBBMiUTJhcYGRof/aAAwDAQACEQMRAD8A83y00jXarK4Y71I+w0rNZv4kPDB/Ht8u+v8A1CvRrlsw/wDtFgiD7QwZPITXnuCtj29oH76g/wDMK9CxEkNIAAK5T174qGZ7RXGuzNcXxt5L1xVusFUwAYMD1FQ4HiV/2lse1YhmAMAcz5U/jgnEXP8AF6bVDgh/EQH/AIi/X6VSlx6E3yNhakvlOdgXYEg6LAH1qLAYO5cGYX3Esw0yxoxHTwqyoIfRMwNxgxzEZRA1AnXURWfXB4qX9i1wIHaApEe8dp9ayxVmiTrovcOxN8rcgm6y3SupVIUCJ21M1Lwp3vXrym84CGBGSdzv3aq9l7b/AMZSskPrLZTMa1TXCX1vXTazrrBCDMPAT60zV2hd0jS3MO1t2Ju3CFQGAEJMsQdAuuwqvxW5ct2mdbjfYjMFkZuREU3gpvKLpu+0d1VcoPdJEn8ak4+393aRBPsyQTJEnb0qSXypjvozjccxIA/iGT/Kn5Ue4Fib922rvd0YuNEWRkHLTWaypXStZ2YX+72t9GumBvVpxil0Irszf7SMQXwlo52Km6RDoEaQp10/WteaGvSf2lXzcw2Hcq6E3GGVjOynWvNmrZ6euGjz8/5sZXYrsUjVyI2lTqbXAFFcpUorjhy1YUx+QqJE6mKmS5Huj1NccT5ZGvdHzPlWz/Z+4BuqqK3dUkvrsTtA8awgkt+vGtx+z0EPeYEiEEwAZ1P5VLMvgyuH80bC1dZ1BFu1DGNQw5E7EeFZ+52kYEj93taHr/41psNcL+zbMcpJEFQDIBrAXpzHpJ+tZMUE27N020tBvCcce66ouHtAsYBJ/wDGiXtnzIpSwC/uiWkx/loF2bX+9Wv8RP8ApNan2sNat5+84le4DHPeuyJJ0kdC2tkPDLb3kz5bS95hEH7JjkKoX8WUdlKWtHK+6+sQZ7qmBqKo4DtHdsKbYRGhmOYkjdp2FEuAYi5cN1wYLPOiFtY230Fc48bbAt6RNw2010vKWV9m5U6FpjeO6NK5iMOEz5kshUiWg8x0Cmg2B4piLD3FCK0uSQQZB9PSi+D4gxS5ec5RnAIVM3IAaE0WmmctoiZY2tWSCAQdRuJ+740qs4rDEtOYagH3BzA8aVLYeBjfakePlTLlw1auW4phUVWwtDOG4ce1tyPtLz8a9B/dxmP8MAAoQ0b94SKxnCLq27od1zKJ008hv0rRntTa/wCEx1/l/OpZE29DRpBIYsklMyh2DMvdWAJ0G25AJpfvDGFlfaDKzLlWCpPeA03AoavaO1ofYtPWFp47SWg0+wMxvCz01qLjL6G19l17cOQqgg3CGOYrlEDURVjhMpbC+zaAWjVTILEg7+POhTdq7U62G/0109pLXKwfgtBxlVUG1fZVxnCMT7S49ssodi0AqNz59KK9nku2Q/tUYlmkEQeUGdd6rDtFaO9g/BTSTj9o6/u7f6aMlJqmgqr0FnuF7jlUbMtsQCckyzdD4fWuOp0Git3c097KIJbVp5Chw7SWxqLDD0WmP2nsmScOxPOQtIoMNlsu+YMLk2cuYvlWfLbcnlVnA2m+02bVijLCkrlEAx5kUKTtPYGnsWjoFX6VJ/8AKbI2tP4Qqj8aepfQrr7M7+09mNiwXVkb2jgqWzbDQ+teasK9E7fcdtX7Kottg+cEMwGgA1AMzJFefOK3+ntQ2ef6j8yKKWWnTXJq5AZXGrsTSy0QDactcpyNFcAkG+9S2xHw/Gq6v1qZR4Vxw5Ek76wdPjW5/Zypz3jJHcXQc9WPPnWNtW5Mk/h9fOvQ+xOJwtqySWK3SSHPeOk6DTTrUM18aL4F80aT31VmzDRjlbumQOeXXrQi7g1W2GGGtljlzJmbMMxgTRMcawpP+06j7Q/W1QrjcKrl1uQzbnM2vxFYba8M9FpMjweGtLcQC0s5ipZWaUYLMH0qwuIICrrOTMGySoA+zM71Ww2MwlvNkuEFtTqx166jepl4phsmX2xiIjXaI6UW2/DAkkLs9ctiwmfIG1JkayWJ6UEt4y7ZuXMijKzsRM7Sdoo0eJ2ANL7QBoPLl7tI47DnX27fH/xruX2gcdaYzs/jVyO1zuM1xjBkdBOo20pfveQ3nBYqbgAyqGOqjXXlpUtzilmDGIOnSD/21yzxKwCf7wZO5MSf9Ndd+Af2VOIs4uEZ+nKPsilU17EYViSbsnrPp0pV1sOjKHEKD1qG/jE2Gp6RQy7cPKm20KkE89a1qBB5ArJnb47Ud4Ng194h2jUhUOX6/Sh/C8A9xg57tkGGfSdvsDmRWvwPDxbtmGLs0EGRpqNjPSazzkvDNVpeCKzbtElVsMYie6SRpOutdxHslgtYYSQAchGs7VeS1Ny7m91mQjUCcqxyO1Q4y1KwomLwYCQYURrv51BtWBHMts//AI7R/wDrP51BbuWGbu2GOWQ0IxAPQjrUnF8aLRBQFmZgdWMATqImIqpwHGBmuLcAXNczCDAY+OvjQ4Nx5DXuhnHsTZtWXK22RohSVZd94nnQDgftLggultIJXuhmPPWfKa0vaTBZ7GViFh3Zcx0iTl5zEUB4G8MtsEASD5wNvKqw1jF7nvoO8FZHQi6mZlJUsqsQ0fa061YKYXNGVs3MZbk/CNqabNtFbvj2rA6Z4OYydBP6irzWgWckgBkCyGAPjBnSKk3soloq+ywq7oQNAJS6P1rU/wC6YeP9k3olyk+HGoWCJtnVwdiZOrHlFSsq5swIJLAznGgnXTNERTJiUYn9ogw3sE9krC5nIEhwIAIb3tJBivPLteh/tN0tWNvfuncH3jI28Na89uCvQw/gjzs25sr0opzLSqxEaaVI0w0Th2WkRXFNLNXAHqYOlPVmO1RZ+lPBMTNcAuYeyZBO/wAdq9A7I8Ow7Wi1y5DFiIzKNABBiPE153bPkfnzrf8AYXDg4e53R/tUgxO0E1DK6Vl8KuVB3+ysJM+1BiftrXRwzCxpdH/Mn5UQxCEMmsy+2Vfdg8o5QNarYPAdyJynO7HuA7sY3GlY+f7N6iVrnCMLyvf60/KnNwXDBSTfMKJPeTQf8tTWMJmKMQoY2yJyCJL7xtQHtYrLltiCjNqwRVOi5spj4+lNF26sWapXRcwuDw12cr3Y6kKB5+7NT3OBWR/v488nzofat+ytZwGK5VaYA0PIQTqOlEeG2A6FoBLBYJVTpryPWuk/2CHLpkX9j2f+MD5Fa6eCWZgXvmtOxWGBUqVUkXE1yqpiJgwPGpWsKD7ikZgIKJsTqJyz1rr/AGPxf0QrwCwf98f9NKqo4eCWIRYzNHdG2YxypU39i0zHBvsiJJ29frUuPGiiVMbxPwplq5qNug8JqK45IjkPlWgyNbNBwjiaoQHzZQNgdCOlabh+NhpSHBHuxqJ57QPKsPw5AVJ0IA033Gug8RPOj+B4j3CB5jw5wY8frWPJBXaNmKTaqRq34m4k+ytgASSXiP8ATVHHcbyrm9lbM7Q0+vu1kO0HGrjWlQndiTAiYAgaeJ+VUuHcWY9xjofCd/pz+NFYXVg92PLiEMPjPbOScoM89q7iMQyGMiht1MT67a1Lx3BLbe2y7FRsIkzueX69alYhrIlk/lEd8kby3kY9KZzSSaDFXp9mfxVy4XmSzHfXbwHKPCpUvtoCSOvdn5zXLghqsbLmPKqWCMabsYqz9ofCDWn4Vx17Yyt315a6j86o8EspdXvADz2+FR8UwQtFSuxkFTrlI3E9NQR50k8drY8M0W6NomOukZltqwOx9pv5aUnx17/gL63B+VZbh3GWt22AG2uU8vEVNh+1TtOZVAA8fxNZ1B+EPJpPZS/aZjLjW7KPbCjOWBD5tlyx7ojevOnr0lsQ2JI9tbRoJOuw93byzChnazgKC01xUVHQBoSQMufIZ6nMD028a2YZ8UotGLNC/kmYhhUT1KajuVqMhHFT2cKzawfhUvDcN7RwDtzrZ8F4Ub5cW4ATQEmBm+ExSZMih2Ux4nPow1zDkVAwrZcd4OUzAzK7yNfMHmPGsxfw9GE1NWhMkHB0yqlTowHT4VHb0qTNzinoQt4dhE/09Nq9H7CYhRh4GbMHbPAaJMRt/LFea2W02PyradiuJeztOMjGXnQgfZA/Cs+dPiafTfmbW9jgN/aAf4XoJxDtHBAtTHU59/Kn43joC+40kGNVIHLrWaW9J90n4fnWfHC9s2TklpGw4Txtbi/xMwPgHIPyqDtZdt3LPcY50bMohtTzGo+7OvKg2D4wthXJUk/Z0G/x2op2WZrrG9dOY7AHYA9B8aPCpWByTjQN4cLlxIUG2gKgFjqWzQAvxk+VanB4X2NtVu6kA6qCQdd9BQnhtqcSFO1vPA5TOQN5wfkKJ9prn8JO9lOYEGYO3L40WlJB3CST+h7Yi2RAJH+Q/wD81C2Jt/eMj+SD/wBNVMJx9FQZpdueWPntBpzdqLUnuXB5j+tT4NeA81emSNjLf33/AOT/AMKVVG7TINMrfClQp/Q1r7MGiEkeddukMY2EyPGp8Q4Ajmfp/Wq7g71rWzNQSwIWIDaCe74+HWrNzIg73dWNpMsf1HwoGrFTm6VHicSbhlvIf0pPabld6KP1MMcK47JuI4j2moBhef68qi4dbJbTeNPTWrPDhyMQfWrX7stpszSUJiQdtOdVaqNIwxycp2wlxKDbUW7cT9rvamNY5Hy8PGqFrAXrRUuNCOZ5bx4eVGbeMdra2yJAnKfOBI22qbilwlNWzNppEaCBJ8dKx83F8T0FFSfJmcvDvVbZJtkdIiu2rGZo0k9Z6/ma0jdnxdsLdQwCDM8iJ36CQB61Rdo6UlTQLwVgWYnNmIBUjaZO/hpU3GE7xIYt3iDPXIp5eBj0qW3hrl5Fa0YuW4BGhEHXMJ5gg+jeFT8Q4JcRAfe0LMRrBJ1J+VTk9tj4ktIz7fgam9mLdp3baPU1FimCbiT0+k1A9k3NGM8o2A5/SjFasecbbo5a46oVoVmJDbDYm0qyfJlon2gusbGImGhVA8Qze0LyD3jL7dDUVvgot2zcyB4WQNRHj4geNZW9iz7H2eo70kcjVq5u0ZJp4lxn5BTGlkmnhau4XBkxpvsK0t0YkrG8POXXwP0rV9k7qhV77qWLZsjeGjR1k+O1TcK7EXXtl4g8gefWp8H2bxWGZQBAce8IIIn5ETWbLJSizZ6dOMqI+0mJGdhmL9wAMYJMDcx4/KsZiFr1bhvYP94V3a5lmSmk7EqZ9VrJdqeyz4VlD5SGEqyyQw/PUaU2H4oT1L5SMRl1qcJpVzEYYVAdNK0WZGjirWm4LfCYZ2+1qB57Cs0TRnh94C0Qdt9PjU8itFcL+QX4PazQHgwCcrSCfKYk+VdFldWWYmBO4ETBpj4pPZnvMSYCyNmjeNx503CsXO5gN3idzEb/ADrNFu2za4rSKPEmGaDyPl+hWs7N8UshApXLprzgkFgT6anpIrLYvDG9iHCnYaTtoNtNppcPJ0jedQdAdRInxP8ApFNLaEUalbNvwa1OLvnkBI+INCe16ZsRbRSMy2wNdNTJMH4U/CY7LBVu8y6naROmnKd4/moLxTiJS+HnMxA33EaCkhd0imSFx5t66KF3FqXOWS2xnQE7TV/DqR3y8zuNx/SKH4jB51uXAYZWlfGeccqmKra0Zt5n8x1q8pclRjeNx2XCPrSqA4hfvR4E0qnxLrIBbl0s5O0nbl4CpLjws/D86rqaJ4bDo6mdGXbpG5H66VWVRFi3ToHE6fM+NVyafcvSfDWPKpcPhg53qqMc227JsFdAGv1ijCWGYKQJnQBtteZ8hqCaErhxbJ+0RoOgG9XsJizEsT194gTy02mllfgMKTtlki3mKrnGhKqG6adDOxO/Ku8OxKs5kCO6Dy25+OtQ4yDBtkgqIUwF33nXXT60sMltFAMZupnSBtoTIMR61n46NintUXwkajQhtB/mH5VeXE3Ye2pPs31KjpM6D9aUEu8R9kddS2sT7oH5063xwL3splvI/Wg8c3tDrJjWpPZtcFfs5MjQNN9mnfzqvY4kbIuOzMYRhlJkFpgCsiOLe0uSVMwI20jblRLi10tbVgCB9oxpO369agsLjNWWWaM00gRbYs5Y6kamdZPSiPCxnJO+ZifSaGWbpW2xE5iYG2pO1HOA2IUD59Tz9BVZ6L4VbX+l/iGLyIRyjX4EmvPMZbmtxi7qmAy5g0mJgCTAJPkKoLwu1eLZQbUGJLZlMmOep9KaEuO2Z/VL3JKK8GQtWJ8POtr2J4T7R85gKpAUnWW/ITQrE8GdL3sHy5tMsGVM7MD0r0bgeES1bVFMMupMZpM6ny+GlPOSktGOEOL2ajC2gqqu06QdYM9eevyNWbGHW4uVhpMEfdbw+vrVG5eBVW55ht1iPrFEcPei6R1/9iuYdljhuGC20CiIQAfD85oD2i4QMZavWNAyS1o/dYSR6EGDWlwZhT4M31JH1oEMTF5yD7xGvIDKJ/XjRekhVts8Ex1hrbstwQwMEeVD7q16p+1fg0hcSiEA925Ef5WIHXafKvL7yaTVYvRKSIYmiagqoURrp+ZqDh9sak6kRRDBCb5EAwsD0AM0JulYcUW5JIkw+HFuGdjcIjKORPL50Yw7AAs0Ddj006UM4hiktwSuZt45jTSaG/25cYkKFUEchP1qMI81ZqySUJUvBY4deYMxXnIBPRjRa3hrbMLVw5AQDbYagyPePn+FDOG4UkkzMahTz8PStDx24EFqN1Ug7ahVHT+aPjQaudIZX7dsr2sKBetAMe/CsTrrmgEfEfCl2uwS2XRZDZgdY7wjy/WlMW8rgMDqpmOY00I6ielKxdbF4zPB7segmPrJppRTlYkJyiuIKxKGzazAyG0APiJImOXn0oKjaydl1+GwrfftIwrstvKNLaljHnB+QmvPrt4kTG4Hyp8TtWSyd/wQteJMmlUZpVQkEUXWlevQGHXbwqYpz6VWxo1G23IzSLbKZFxWiBXk6g1fsXUAEgnziPjvQ8CpkIp3GycMriTezBO5iZ0+nlUxenYW7G2/jRD+zGuAMUyqdMyik5UMoc0V7SSCZAgczqfIVy0M2+/IUUwnCVdsq3Jj720+m9MxeE9g4V2BZllY58vT1qfuJy4lfbUVZmW3P651Nb94eFR4hYLedds6gnwH1rWYSxfTuserKB8JrQWnJwSgGYUaSfvkGBQW4mZI6t+dFkJXBOOYBj0efzrL6h7X8m70i03+gItwlgDoJJ+Fa+y+kCBmtgA7RGp8qxOAJDiTuCK13ClzlWjuIQp/mI008I3qefWzb6WemF8NgpBYjTu+gykf9OvlFQ4hA5BtOq5SCMwIBGnXmCBRDi3Frdgqu5aWYczm019AdKxHEVe3dK5ydiDtKnUH4Vmxxc1yKyat2aH9+uBiXt23HkDoOY2YHfaiOB4hacd1zbP3GOZTA6jvD51jcJiWzqCZGs/CiGHXvC4NDl1HIyCNRVG+OmUj6ZZY3B7/AGav/wCTNaIH2Qslo7s+v2dq02ExudVuTyBmvPrhlGHgw+tXuzHGGtWlRiJB0nymPOprI7tB9R6NY4r+D0gY+AY1za6cpAk6dDWabEGWVlKHNABB1WQBrtMb+tHMJxBWAIJ11G/y8KnxwS5bKOCQRyJnzFbe1o8fp7KWFxa3Fa1dAKsCpXll2M15h2q7IexusiNFs95CddOk84Olao3Ws3GRyettyCpPn1qO9ea8Ht3jJGqGYJXoJ002qLyuBWOJSdGCucINkZs6iRoIOtScP4PcLBgyiG16wQOkijXHsV7CFQFWIkFkDEjbRtl18KFYPHuAxn7Jkgc95PU03KUo6CowhLYA4lczXrn+IgeQ0/CqAkMJ0nbpTs2utX8KykZWEjkJOlafxRmrmw7wbieRTmEjYGJ/EeG3SqHHuKm47DYA5QBpAGp+f0pyYQ/ZMjfU60IxNpxJZSJJ1PMk1LGkpNlsrmoJBDh17KJJrQcBAR80iSeemkc6xz3CBlAnUTGu1HcHZa8YQlCRJzeG0RrNNOkrYIu1xNTxjjVo7nQKZ6dYryy4+kR+tK1GL7Lb5sSpjcQT66tQDEcNcXGSQcp97lG80MbjWieRSvZTB8KVG07PXIHeXbnM/SlT+5EHsz+jT4zsdc2VvkaGXuxuJ+yAflR632kdgCGaJj3V1PrUrcfuAEyx8ghny1rJHLkXg0Sx45bsxl3snjB/uGPkVP8A3VSxPD7tmPaIydCRHzre2O0jtl7z97YkL8fKoe1Zz2bZbWQNarDNJyqSJy9OuNxZhcM8uoJjXetH/aRJFtDoRpHIawNp13INBHwarqRpyP11pJh3ElJjLoT5cqtOmiMHJMv3MX+7yT6ePlXeEFr99WvEd9SVnYaQo8AJoBawFy42oPmZ2rTcFsEXEQAvlBgaTuJ9KlOop12VxJyavoGY3DlHZG3GlR4XRGoh2gtZbrkqVzEmDvQ/D7N0ymtEHyimZppKTRFjrkWl5a/h/WtHhVz4a5vBS5tP3QdfjQHE4ebagmNRyncNFaTs/bLWiukS67xqyCoeqdJM1ejTdmZa3myZdyRHqa9Gs4UJatqNwQawnCsMVv2leAM0deRH1rdtjw47uoVgrHaCeQ67b1l9W26SNvpa22Z3itk+1vXmBcA5QuugGkjwFN4sc9qxcbR4yf4kAlWPSJI8avWMUrBgwCgzJnUyTVXilskZZ21FPFVRRw8oHcOty/kCflV7DPCD9daj4JZOeNidKvWLVqACxnOAfLJObbqYpJ7dG3DNY4r7ZMh09DVYiLqjwzes7j5Vbv8AF7NrUcgZ5nU8vgPjVezxIYq+rawYXbbUn8aSON9lMvq05JV1/v8AhtuE4gEAQB00EamSB8a0QD5c0TH3TlIHlEGslwRDmyke6xBnbQz9DWrsXoJjkpPrNa4P4o8LPFLJJL7IsUlu8uW4JHWNR4yKxmP4TfVu7LANCnlqYE+BkVtjdVWy5fLxmpbVzMZOi7R8qWkxE2tnlPF7lzMLd9CGEETqII3B8dRHgOlDcGQXj05bda3X7QEBuI0RKsPgdPqfjXn4GS4Z0I2PKiklGkG7dsAY2wUdlPIkVGum1XeLXg9wkf8AuBE1UbStK62ZnVkgxhUR+jRbhXEtIcESdDGn9Nazl25z+Aqxgsb3l8xIPTnvSygmhoZWn2abFYtHAGUMQdo13ic3hPqKpljaeAYDATvA12neOdUsRxa0h7i5mnfZR+dU72Me6ZdtOmwqccb/AKKTyJ/yanHYi2imNxvrC6cuhP651ncXjHdvaHSBy5+fXzqvnZoJOkTr0mKt2h3Z3Hy50YwUQTnz8FlOM3QAMqnQa1yqf7u32TpyrlHjEb3JmitXQwzCQPdPIiTuPEmngezXLJMSx0+Q+h/9U9b63AGAIAJERzOmYdW/rUYvC0oBbNBJnnH3R4/lWfsbpnbNwNlcT3iBB5EcvKjfGrWbDWx5fSg1txCtsGgAEQRqCR6/h5UfxzD2FsnkunnFI21JFY1xZn0wwylW2+HqSaK8K4fbJCkgnoNqFA5jPw/EmrfD1OYt91SfUihlba7JRqy5iOFgXYUkKw2+X1qjdX2bqJhyLmvQr/8AUUUN3OuYa5Hj4jf40K4us3syk767aZxBA+vrUsbb0x5uloP8Tw1rFIyN7wJgjdTIGnqaxuL4Ncs+8JVtM428j09aNNicl+4y6CYI6kaHy2FFsHjCSBGhHeBgwPXQfSnwzyYfx2ic8ccnfZgOI3sqhoB7+3gBFHeB4hbdm4zggK2bSCYyCRUfbThShRctEFCdQDOU/lUKj+53v83/AGD860ZpRyRT+2jsCeNv9AnE8SVySuYHNI5bmidztABbCIgDaTpC+nU+NZ/C4csfACTRzC2EzLI5FT5gz8xTzhHyNgc315LeFcECQ0x91gB4kxREOsAEgzzLR8OVDRcAGVisDY/05U0YoctSP8X50htuuy9jL62RnQzKmD47fHesKMQ+YyzTPU1osXfkpm1lvkB09aztxf4jD+Y/WqYktmP1U22qDViP3dhzg/MirPZ8FZcbiCPQ0NtnKjCN9P18KLcDuLkAk5pIPTqIrpdbJ45VJSXdHpXADMHXXUkxqTr+vKjVi5pdbwigHZ3GKLepXTxg9dqK4PEK1p4M+PLSggstYu3mCnwArtpzoByI/RptjvKfIGqI4qqAhe+2YAwdBy1PnU3d6OX0De3eptz/ADfWsFxFiqMxgwIU+Jra9tLhITSCJnw+Fef8fxOYrbH2dT5x+X1p4rdHS1GwHeEAR8aZdaRVi7sRVcLWhMysr3tqY1rbympMRaq1eXRf8FNWgLsHNb0mp1U6Drt+vOprduRHl9KerldqFhqhzW/sztA+HX51DbJBgGD8j51Nb0ieRmpMJhwGk6mZ1/GlHfQSsMmUTbB8QKVSDFdB8z+FKpUytoK4y8MjEqygEgAiJJ0keP8AWszbQkkfkaKcRxebKGO0wfziqtq3aBln08CJ8tq7GqQMvykFMCcyoFBlMqsI2g6nyNEeIEvktg+7E/DX6xQ/gF201xlRSAF1OYmdRG+nXapL+ICXG97fRtx5VGS+ZXuJZu2wF2ipbalEJ5sAB6/o1Xw/ERoO78Y6ePhVzifFLZyKIGVOqmSRAjToCdeZqTj4G12h3ByPYXOgcmfBV/Oqt2wVC3LhAzNm3Gm8Dfyodb4hcCm0hhSwkxt+JO1WDfgwAMyxLN3ipjlOmbqeU6UeFNv7F5Jiu3wW7i5nJJldTqTvG/61rnEuHvbtKz3O8xB9mAYOn2iTTkaDrz1yjT1eOvSjlrGpeW1YuqGzKSZ3B5R0MTQlNxquvIKsG8JHt7T2GIAKZl8xqIPmIoUz/wB2e0DBJ2jUzEjbqOtG8Dw9LV9bYLHKZbl3W2B1/U0Q4z2cS8n8Ei3cU+QaOvTzpXljGW+uy1Pjf9GJwdjKkfe97qNP/Xw8asusa9GHzn8qh4h7ezCXbeXXV4kHyI0rhvSvdIYGJA3Gs6da1XezoTitEuItglvOuJ4VxcYmZgSRpzBH4Uv3m2upafAan5bVyuijcbuyDFKPb2gxgaifGP61KOFqbrlMzyxICjYeLHShGLxPtLq8hm+prc8D4M11CzPktTG8SdPlXZHwSZnVZJP+TNY9Mi7rmmIHeO3NvyrvZtczHz1n/DW5t8NwagtlVsuhDH3h1Enl+dQcMxNkYi5aSzaVTH2YJ7oJG9J7y4sKxPlZNhLRAdo0MAVLZ4wLNp1y5ifszBgnlodqfiOF2Gkezyg75Hdd/AaVTTsoiPmw7a/aRzMg+IFTjmi+hpYZJ76LlntELI2NtiO6rnMrT0Ij8K6lwose0XLKXCQNyzmRM7Csn2nViWLAgq4tjoAEDEDlJLD0ArO4K+ZCGYO22nx5VeCuNkpSSnRv+1vEbVprrKQ7uIXWYbNy6ALXnituTqTU2MxGY6kkLoPz9ao5p8qtGNIhOVsTPmrjGpRtpTGAAphGiG/tTp93wWuXtj5VwnX0pkBE+DWWjqKluWBOpqHCHvr5VPEk+FDyNKhir/Sp5gRz+lNdwBVS5iYMR4zXChBb1tRDMZ5xSoaMQRyHypUKHv8ARp+I8IVdBczHy/EGg54XcYxp8/yrRY2yVMEEVVu4g7KCT4cvE1CM2kaJwi30VcCGsGFOp3I/W1T+0OTMdZ1n61FdRxJKMI01FQ3NFAA5es/nXVyCp8NFl0EDTQgRTbZXly3I2/rVXBY3NKMQCCCs/TzqdkIERQqtMhflE9pTmzdNfx+tSifXf161Atw8xHnTP3xZ94HxnT+tLTHtItNdCjqT8yedTYeQQ094EH4UNTF2wdXk9eXpV+04OoIPlrSyi0MmS42+bl1nyxmA/wBJ/QrRYa9nINyVJPWCB+VBsJijbMlQynl0nmKuYvGofd57CNfhWeab+KRVSpBy4pt799ORG49Of62p1t7eUHSD1Hx05UGwfFSvv7A6nYAcp8aZjOM2SMzllMnIVPePgBsfWp+3JaKY2nsbxqxhS2XX2jQVAHd1/m5DyqbgvA8EyBrpeYBIDMRrsORG1VRdc52vhWUarmhSB001GkVo+FcJQ24K+zdlEkHMQeoJ0rVy4qhHG3ZQxWLwWF1tYZM3JmAJ8zPKquN7WWiO+2aNlRSFHyq9iOxQaf4zEnmVBP1rKY/spiBIVHYA6GF1oKMJ6bBynB2kHeFWnYZ7sKraqgjY694/hTH4avti4BEENO0R4z4Vmv7IxCb2ry+Kg/hTbmKxCDLN3KSMwZTsNftDah7Du0x/fVbRuOHWi+Zi75Se7JEx1257+VRcRvezMAkn06HmPTlWaXtBiBMMseKiivZ8nFNLgaHvRoNtPoKT25J2x3ki1xQBx+JLZwebK+vWCk/IUIW2QgY7EwPjrXoHF+xwYZrTkNBENqCOk7isVxPCNZZbL5ZXeDI1138orbCaekY5wadsG3VqIAVZdtvgaexA33qlslSK1wmNqaRFdvPNJB1ooDGYsd3zqK973p+FWMYZyjyqtiT3jTroU7YbUVLcuZRJPL66/jVe0dRUOMGg+dCtnNnXdiNNoEz8PSu3LRBknQ8waat2RAPLbyppuSseNMIzroCefzrtJVMUq4492DKR3gCIJMiaoWuB2DPcy5te6SInoAYrtKvFeRpaPYUU2O/sCxzLn/MfhoKD4zhqXL6lEHs7bENBykkLy8BNcpUvuS7BKKapllOx9qO6ikiWGaJ1M6mDPSheP7HFHYhWfMqlcjhFUncQY0/Ku0qnD1ORS7Olhg1VCtcDt3FVO411TBU5wrA7SY94T5VHhcDYs+1LW7ZKkh5DELA+xGo6T8gKVKtWOcpScW/3/wBM8opLki9hOyNl7IvAxbyljmBLjyIaD5kVD/Z+EdA62L1xIZs/tFRiEOpjpHLQ0qVCE5SbtvToEoqKVItYXstauJ7WyHuI0lSbrJlEbMp3jedZolwrgWHve6CGAGpH8MxoxC5pJkc6VKpucm5b6KqKSTomPZ3CsSro6ZySkOWHdEyn3ZHI1zDdncBiGBW24ZZMZ3EwYOzdY6UqVTc503bGUV9DX7NojF3QuBqCzs432hm1PiVqXGcZFtiF1I0PTX9Cu0qrgk5/kPVFJ+1TD7In1qs/au6TsoHkaVKtfCJJzZMO1Vwbqp+NQ3e1TtyX51ylXKCA5MqYnjmeM1tDB5qDU+E7ThBHslHXLpSpUeCYFNl9O1Fs7hh86xfahULtfS5nVm1BBBUn0giBSpUYRUZaFyu4gQOPjvT5pUq10YmyC+2qjzrsmlSrjrIX1YedQ3/ePnSpUfB3gbbEmKkaz0pUq4DISw6U9rBPgKVKiBjhh/E0qVKuA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038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0" name="AutoShape 4" descr="data:image/jpeg;base64,/9j/4AAQSkZJRgABAQAAAQABAAD/2wCEAAkGBxQSEhUUExQWFRUXGBoaGBgYGBgXGBocGhceGB0YGBoaHCggHBolHBgYITEiJSksLi4uFx8zODMsNygtLiwBCgoKDg0OGxAQGywkICQtLCwsNDQ0LCwsLCwsLCwsLCwsLCwsLCwsLCwsLCwsLCwsLCwsLCwsLCwsLCwsLCwsLP/AABEIALcBEwMBIgACEQEDEQH/xAAbAAABBQEBAAAAAAAAAAAAAAAFAAIDBAYBB//EAEUQAAIBAgQDBQUFBQUIAgMAAAECEQADBBIhMQVBUQYiYXGBEzKRobFCUsHR8AcUI2LhFSRygqIzQ1OSssLi8RbyRHPS/8QAGQEAAwEBAQAAAAAAAAAAAAAAAQIDBAAF/8QAJhEAAgICAgEEAgMBAAAAAAAAAAECEQMhEjFBBBMiUTJhcYGRof/aAAwDAQACEQMRAD8A83y00jXarK4Y71I+w0rNZv4kPDB/Ht8u+v8A1CvRrlsw/wDtFgiD7QwZPITXnuCtj29oH76g/wDMK9CxEkNIAAK5T174qGZ7RXGuzNcXxt5L1xVusFUwAYMD1FQ4HiV/2lse1YhmAMAcz5U/jgnEXP8AF6bVDgh/EQH/AIi/X6VSlx6E3yNhakvlOdgXYEg6LAH1qLAYO5cGYX3Esw0yxoxHTwqyoIfRMwNxgxzEZRA1AnXURWfXB4qX9i1wIHaApEe8dp9ayxVmiTrovcOxN8rcgm6y3SupVIUCJ21M1Lwp3vXrym84CGBGSdzv3aq9l7b/AMZSskPrLZTMa1TXCX1vXTazrrBCDMPAT60zV2hd0jS3MO1t2Ju3CFQGAEJMsQdAuuwqvxW5ct2mdbjfYjMFkZuREU3gpvKLpu+0d1VcoPdJEn8ak4+393aRBPsyQTJEnb0qSXypjvozjccxIA/iGT/Kn5Ue4Fib922rvd0YuNEWRkHLTWaypXStZ2YX+72t9GumBvVpxil0Irszf7SMQXwlo52Km6RDoEaQp10/WteaGvSf2lXzcw2Hcq6E3GGVjOynWvNmrZ6euGjz8/5sZXYrsUjVyI2lTqbXAFFcpUorjhy1YUx+QqJE6mKmS5Huj1NccT5ZGvdHzPlWz/Z+4BuqqK3dUkvrsTtA8awgkt+vGtx+z0EPeYEiEEwAZ1P5VLMvgyuH80bC1dZ1BFu1DGNQw5E7EeFZ+52kYEj93taHr/41psNcL+zbMcpJEFQDIBrAXpzHpJ+tZMUE27N020tBvCcce66ouHtAsYBJ/wDGiXtnzIpSwC/uiWkx/loF2bX+9Wv8RP8ApNan2sNat5+84le4DHPeuyJJ0kdC2tkPDLb3kz5bS95hEH7JjkKoX8WUdlKWtHK+6+sQZ7qmBqKo4DtHdsKbYRGhmOYkjdp2FEuAYi5cN1wYLPOiFtY230Fc48bbAt6RNw2010vKWV9m5U6FpjeO6NK5iMOEz5kshUiWg8x0Cmg2B4piLD3FCK0uSQQZB9PSi+D4gxS5ec5RnAIVM3IAaE0WmmctoiZY2tWSCAQdRuJ+740qs4rDEtOYagH3BzA8aVLYeBjfakePlTLlw1auW4phUVWwtDOG4ce1tyPtLz8a9B/dxmP8MAAoQ0b94SKxnCLq27od1zKJ008hv0rRntTa/wCEx1/l/OpZE29DRpBIYsklMyh2DMvdWAJ0G25AJpfvDGFlfaDKzLlWCpPeA03AoavaO1ofYtPWFp47SWg0+wMxvCz01qLjL6G19l17cOQqgg3CGOYrlEDURVjhMpbC+zaAWjVTILEg7+POhTdq7U62G/0109pLXKwfgtBxlVUG1fZVxnCMT7S49ssodi0AqNz59KK9nku2Q/tUYlmkEQeUGdd6rDtFaO9g/BTSTj9o6/u7f6aMlJqmgqr0FnuF7jlUbMtsQCckyzdD4fWuOp0Git3c097KIJbVp5Chw7SWxqLDD0WmP2nsmScOxPOQtIoMNlsu+YMLk2cuYvlWfLbcnlVnA2m+02bVijLCkrlEAx5kUKTtPYGnsWjoFX6VJ/8AKbI2tP4Qqj8aepfQrr7M7+09mNiwXVkb2jgqWzbDQ+teasK9E7fcdtX7Kottg+cEMwGgA1AMzJFefOK3+ntQ2ef6j8yKKWWnTXJq5AZXGrsTSy0QDactcpyNFcAkG+9S2xHw/Gq6v1qZR4Vxw5Ek76wdPjW5/Zypz3jJHcXQc9WPPnWNtW5Mk/h9fOvQ+xOJwtqySWK3SSHPeOk6DTTrUM18aL4F80aT31VmzDRjlbumQOeXXrQi7g1W2GGGtljlzJmbMMxgTRMcawpP+06j7Q/W1QrjcKrl1uQzbnM2vxFYba8M9FpMjweGtLcQC0s5ipZWaUYLMH0qwuIICrrOTMGySoA+zM71Ww2MwlvNkuEFtTqx166jepl4phsmX2xiIjXaI6UW2/DAkkLs9ctiwmfIG1JkayWJ6UEt4y7ZuXMijKzsRM7Sdoo0eJ2ANL7QBoPLl7tI47DnX27fH/xruX2gcdaYzs/jVyO1zuM1xjBkdBOo20pfveQ3nBYqbgAyqGOqjXXlpUtzilmDGIOnSD/21yzxKwCf7wZO5MSf9Ndd+Af2VOIs4uEZ+nKPsilU17EYViSbsnrPp0pV1sOjKHEKD1qG/jE2Gp6RQy7cPKm20KkE89a1qBB5ArJnb47Ud4Ng194h2jUhUOX6/Sh/C8A9xg57tkGGfSdvsDmRWvwPDxbtmGLs0EGRpqNjPSazzkvDNVpeCKzbtElVsMYie6SRpOutdxHslgtYYSQAchGs7VeS1Ny7m91mQjUCcqxyO1Q4y1KwomLwYCQYURrv51BtWBHMts//AI7R/wDrP51BbuWGbu2GOWQ0IxAPQjrUnF8aLRBQFmZgdWMATqImIqpwHGBmuLcAXNczCDAY+OvjQ4Nx5DXuhnHsTZtWXK22RohSVZd94nnQDgftLggultIJXuhmPPWfKa0vaTBZ7GViFh3Zcx0iTl5zEUB4G8MtsEASD5wNvKqw1jF7nvoO8FZHQi6mZlJUsqsQ0fa061YKYXNGVs3MZbk/CNqabNtFbvj2rA6Z4OYydBP6irzWgWckgBkCyGAPjBnSKk3soloq+ywq7oQNAJS6P1rU/wC6YeP9k3olyk+HGoWCJtnVwdiZOrHlFSsq5swIJLAznGgnXTNERTJiUYn9ogw3sE9krC5nIEhwIAIb3tJBivPLteh/tN0tWNvfuncH3jI28Na89uCvQw/gjzs25sr0opzLSqxEaaVI0w0Th2WkRXFNLNXAHqYOlPVmO1RZ+lPBMTNcAuYeyZBO/wAdq9A7I8Ow7Wi1y5DFiIzKNABBiPE153bPkfnzrf8AYXDg4e53R/tUgxO0E1DK6Vl8KuVB3+ysJM+1BiftrXRwzCxpdH/Mn5UQxCEMmsy+2Vfdg8o5QNarYPAdyJynO7HuA7sY3GlY+f7N6iVrnCMLyvf60/KnNwXDBSTfMKJPeTQf8tTWMJmKMQoY2yJyCJL7xtQHtYrLltiCjNqwRVOi5spj4+lNF26sWapXRcwuDw12cr3Y6kKB5+7NT3OBWR/v488nzofat+ytZwGK5VaYA0PIQTqOlEeG2A6FoBLBYJVTpryPWuk/2CHLpkX9j2f+MD5Fa6eCWZgXvmtOxWGBUqVUkXE1yqpiJgwPGpWsKD7ikZgIKJsTqJyz1rr/AGPxf0QrwCwf98f9NKqo4eCWIRYzNHdG2YxypU39i0zHBvsiJJ29frUuPGiiVMbxPwplq5qNug8JqK45IjkPlWgyNbNBwjiaoQHzZQNgdCOlabh+NhpSHBHuxqJ57QPKsPw5AVJ0IA033Gug8RPOj+B4j3CB5jw5wY8frWPJBXaNmKTaqRq34m4k+ytgASSXiP8ATVHHcbyrm9lbM7Q0+vu1kO0HGrjWlQndiTAiYAgaeJ+VUuHcWY9xjofCd/pz+NFYXVg92PLiEMPjPbOScoM89q7iMQyGMiht1MT67a1Lx3BLbe2y7FRsIkzueX69alYhrIlk/lEd8kby3kY9KZzSSaDFXp9mfxVy4XmSzHfXbwHKPCpUvtoCSOvdn5zXLghqsbLmPKqWCMabsYqz9ofCDWn4Vx17Yyt315a6j86o8EspdXvADz2+FR8UwQtFSuxkFTrlI3E9NQR50k8drY8M0W6NomOukZltqwOx9pv5aUnx17/gL63B+VZbh3GWt22AG2uU8vEVNh+1TtOZVAA8fxNZ1B+EPJpPZS/aZjLjW7KPbCjOWBD5tlyx7ojevOnr0lsQ2JI9tbRoJOuw93byzChnazgKC01xUVHQBoSQMufIZ6nMD028a2YZ8UotGLNC/kmYhhUT1KajuVqMhHFT2cKzawfhUvDcN7RwDtzrZ8F4Ub5cW4ATQEmBm+ExSZMih2Ux4nPow1zDkVAwrZcd4OUzAzK7yNfMHmPGsxfw9GE1NWhMkHB0yqlTowHT4VHb0qTNzinoQt4dhE/09Nq9H7CYhRh4GbMHbPAaJMRt/LFea2W02PyradiuJeztOMjGXnQgfZA/Cs+dPiafTfmbW9jgN/aAf4XoJxDtHBAtTHU59/Kn43joC+40kGNVIHLrWaW9J90n4fnWfHC9s2TklpGw4Txtbi/xMwPgHIPyqDtZdt3LPcY50bMohtTzGo+7OvKg2D4wthXJUk/Z0G/x2op2WZrrG9dOY7AHYA9B8aPCpWByTjQN4cLlxIUG2gKgFjqWzQAvxk+VanB4X2NtVu6kA6qCQdd9BQnhtqcSFO1vPA5TOQN5wfkKJ9prn8JO9lOYEGYO3L40WlJB3CST+h7Yi2RAJH+Q/wD81C2Jt/eMj+SD/wBNVMJx9FQZpdueWPntBpzdqLUnuXB5j+tT4NeA81emSNjLf33/AOT/AMKVVG7TINMrfClQp/Q1r7MGiEkeddukMY2EyPGp8Q4Ajmfp/Wq7g71rWzNQSwIWIDaCe74+HWrNzIg73dWNpMsf1HwoGrFTm6VHicSbhlvIf0pPabld6KP1MMcK47JuI4j2moBhef68qi4dbJbTeNPTWrPDhyMQfWrX7stpszSUJiQdtOdVaqNIwxycp2wlxKDbUW7cT9rvamNY5Hy8PGqFrAXrRUuNCOZ5bx4eVGbeMdra2yJAnKfOBI22qbilwlNWzNppEaCBJ8dKx83F8T0FFSfJmcvDvVbZJtkdIiu2rGZo0k9Z6/ma0jdnxdsLdQwCDM8iJ36CQB61Rdo6UlTQLwVgWYnNmIBUjaZO/hpU3GE7xIYt3iDPXIp5eBj0qW3hrl5Fa0YuW4BGhEHXMJ5gg+jeFT8Q4JcRAfe0LMRrBJ1J+VTk9tj4ktIz7fgam9mLdp3baPU1FimCbiT0+k1A9k3NGM8o2A5/SjFasecbbo5a46oVoVmJDbDYm0qyfJlon2gusbGImGhVA8Qze0LyD3jL7dDUVvgot2zcyB4WQNRHj4geNZW9iz7H2eo70kcjVq5u0ZJp4lxn5BTGlkmnhau4XBkxpvsK0t0YkrG8POXXwP0rV9k7qhV77qWLZsjeGjR1k+O1TcK7EXXtl4g8gefWp8H2bxWGZQBAce8IIIn5ETWbLJSizZ6dOMqI+0mJGdhmL9wAMYJMDcx4/KsZiFr1bhvYP94V3a5lmSmk7EqZ9VrJdqeyz4VlD5SGEqyyQw/PUaU2H4oT1L5SMRl1qcJpVzEYYVAdNK0WZGjirWm4LfCYZ2+1qB57Cs0TRnh94C0Qdt9PjU8itFcL+QX4PazQHgwCcrSCfKYk+VdFldWWYmBO4ETBpj4pPZnvMSYCyNmjeNx503CsXO5gN3idzEb/ADrNFu2za4rSKPEmGaDyPl+hWs7N8UshApXLprzgkFgT6anpIrLYvDG9iHCnYaTtoNtNppcPJ0jedQdAdRInxP8ApFNLaEUalbNvwa1OLvnkBI+INCe16ZsRbRSMy2wNdNTJMH4U/CY7LBVu8y6naROmnKd4/moLxTiJS+HnMxA33EaCkhd0imSFx5t66KF3FqXOWS2xnQE7TV/DqR3y8zuNx/SKH4jB51uXAYZWlfGeccqmKra0Zt5n8x1q8pclRjeNx2XCPrSqA4hfvR4E0qnxLrIBbl0s5O0nbl4CpLjws/D86rqaJ4bDo6mdGXbpG5H66VWVRFi3ToHE6fM+NVyafcvSfDWPKpcPhg53qqMc227JsFdAGv1ijCWGYKQJnQBtteZ8hqCaErhxbJ+0RoOgG9XsJizEsT194gTy02mllfgMKTtlki3mKrnGhKqG6adDOxO/Ku8OxKs5kCO6Dy25+OtQ4yDBtkgqIUwF33nXXT60sMltFAMZupnSBtoTIMR61n46NintUXwkajQhtB/mH5VeXE3Ye2pPs31KjpM6D9aUEu8R9kddS2sT7oH5063xwL3splvI/Wg8c3tDrJjWpPZtcFfs5MjQNN9mnfzqvY4kbIuOzMYRhlJkFpgCsiOLe0uSVMwI20jblRLi10tbVgCB9oxpO369agsLjNWWWaM00gRbYs5Y6kamdZPSiPCxnJO+ZifSaGWbpW2xE5iYG2pO1HOA2IUD59Tz9BVZ6L4VbX+l/iGLyIRyjX4EmvPMZbmtxi7qmAy5g0mJgCTAJPkKoLwu1eLZQbUGJLZlMmOep9KaEuO2Z/VL3JKK8GQtWJ8POtr2J4T7R85gKpAUnWW/ITQrE8GdL3sHy5tMsGVM7MD0r0bgeES1bVFMMupMZpM6ny+GlPOSktGOEOL2ajC2gqqu06QdYM9eevyNWbGHW4uVhpMEfdbw+vrVG5eBVW55ht1iPrFEcPei6R1/9iuYdljhuGC20CiIQAfD85oD2i4QMZavWNAyS1o/dYSR6EGDWlwZhT4M31JH1oEMTF5yD7xGvIDKJ/XjRekhVts8Ex1hrbstwQwMEeVD7q16p+1fg0hcSiEA925Ef5WIHXafKvL7yaTVYvRKSIYmiagqoURrp+ZqDh9sak6kRRDBCb5EAwsD0AM0JulYcUW5JIkw+HFuGdjcIjKORPL50Yw7AAs0Ddj006UM4hiktwSuZt45jTSaG/25cYkKFUEchP1qMI81ZqySUJUvBY4deYMxXnIBPRjRa3hrbMLVw5AQDbYagyPePn+FDOG4UkkzMahTz8PStDx24EFqN1Ug7ahVHT+aPjQaudIZX7dsr2sKBetAMe/CsTrrmgEfEfCl2uwS2XRZDZgdY7wjy/WlMW8rgMDqpmOY00I6ielKxdbF4zPB7segmPrJppRTlYkJyiuIKxKGzazAyG0APiJImOXn0oKjaydl1+GwrfftIwrstvKNLaljHnB+QmvPrt4kTG4Hyp8TtWSyd/wQteJMmlUZpVQkEUXWlevQGHXbwqYpz6VWxo1G23IzSLbKZFxWiBXk6g1fsXUAEgnziPjvQ8CpkIp3GycMriTezBO5iZ0+nlUxenYW7G2/jRD+zGuAMUyqdMyik5UMoc0V7SSCZAgczqfIVy0M2+/IUUwnCVdsq3Jj720+m9MxeE9g4V2BZllY58vT1qfuJy4lfbUVZmW3P651Nb94eFR4hYLedds6gnwH1rWYSxfTuserKB8JrQWnJwSgGYUaSfvkGBQW4mZI6t+dFkJXBOOYBj0efzrL6h7X8m70i03+gItwlgDoJJ+Fa+y+kCBmtgA7RGp8qxOAJDiTuCK13ClzlWjuIQp/mI008I3qefWzb6WemF8NgpBYjTu+gykf9OvlFQ4hA5BtOq5SCMwIBGnXmCBRDi3Frdgqu5aWYczm019AdKxHEVe3dK5ydiDtKnUH4Vmxxc1yKyat2aH9+uBiXt23HkDoOY2YHfaiOB4hacd1zbP3GOZTA6jvD51jcJiWzqCZGs/CiGHXvC4NDl1HIyCNRVG+OmUj6ZZY3B7/AGav/wCTNaIH2Qslo7s+v2dq02ExudVuTyBmvPrhlGHgw+tXuzHGGtWlRiJB0nymPOprI7tB9R6NY4r+D0gY+AY1za6cpAk6dDWabEGWVlKHNABB1WQBrtMb+tHMJxBWAIJ11G/y8KnxwS5bKOCQRyJnzFbe1o8fp7KWFxa3Fa1dAKsCpXll2M15h2q7IexusiNFs95CddOk84Olao3Ws3GRyettyCpPn1qO9ea8Ht3jJGqGYJXoJ002qLyuBWOJSdGCucINkZs6iRoIOtScP4PcLBgyiG16wQOkijXHsV7CFQFWIkFkDEjbRtl18KFYPHuAxn7Jkgc95PU03KUo6CowhLYA4lczXrn+IgeQ0/CqAkMJ0nbpTs2utX8KykZWEjkJOlafxRmrmw7wbieRTmEjYGJ/EeG3SqHHuKm47DYA5QBpAGp+f0pyYQ/ZMjfU60IxNpxJZSJJ1PMk1LGkpNlsrmoJBDh17KJJrQcBAR80iSeemkc6xz3CBlAnUTGu1HcHZa8YQlCRJzeG0RrNNOkrYIu1xNTxjjVo7nQKZ6dYryy4+kR+tK1GL7Lb5sSpjcQT66tQDEcNcXGSQcp97lG80MbjWieRSvZTB8KVG07PXIHeXbnM/SlT+5EHsz+jT4zsdc2VvkaGXuxuJ+yAflR632kdgCGaJj3V1PrUrcfuAEyx8ghny1rJHLkXg0Sx45bsxl3snjB/uGPkVP8A3VSxPD7tmPaIydCRHzre2O0jtl7z97YkL8fKoe1Zz2bZbWQNarDNJyqSJy9OuNxZhcM8uoJjXetH/aRJFtDoRpHIawNp13INBHwarqRpyP11pJh3ElJjLoT5cqtOmiMHJMv3MX+7yT6ePlXeEFr99WvEd9SVnYaQo8AJoBawFy42oPmZ2rTcFsEXEQAvlBgaTuJ9KlOop12VxJyavoGY3DlHZG3GlR4XRGoh2gtZbrkqVzEmDvQ/D7N0ymtEHyimZppKTRFjrkWl5a/h/WtHhVz4a5vBS5tP3QdfjQHE4ebagmNRyncNFaTs/bLWiukS67xqyCoeqdJM1ejTdmZa3myZdyRHqa9Gs4UJatqNwQawnCsMVv2leAM0deRH1rdtjw47uoVgrHaCeQ67b1l9W26SNvpa22Z3itk+1vXmBcA5QuugGkjwFN4sc9qxcbR4yf4kAlWPSJI8avWMUrBgwCgzJnUyTVXilskZZ21FPFVRRw8oHcOty/kCflV7DPCD9daj4JZOeNidKvWLVqACxnOAfLJObbqYpJ7dG3DNY4r7ZMh09DVYiLqjwzes7j5Vbv8AF7NrUcgZ5nU8vgPjVezxIYq+rawYXbbUn8aSON9lMvq05JV1/v8AhtuE4gEAQB00EamSB8a0QD5c0TH3TlIHlEGslwRDmyke6xBnbQz9DWrsXoJjkpPrNa4P4o8LPFLJJL7IsUlu8uW4JHWNR4yKxmP4TfVu7LANCnlqYE+BkVtjdVWy5fLxmpbVzMZOi7R8qWkxE2tnlPF7lzMLd9CGEETqII3B8dRHgOlDcGQXj05bda3X7QEBuI0RKsPgdPqfjXn4GS4Z0I2PKiklGkG7dsAY2wUdlPIkVGum1XeLXg9wkf8AuBE1UbStK62ZnVkgxhUR+jRbhXEtIcESdDGn9Nazl25z+Aqxgsb3l8xIPTnvSygmhoZWn2abFYtHAGUMQdo13ic3hPqKpljaeAYDATvA12neOdUsRxa0h7i5mnfZR+dU72Me6ZdtOmwqccb/AKKTyJ/yanHYi2imNxvrC6cuhP651ncXjHdvaHSBy5+fXzqvnZoJOkTr0mKt2h3Z3Hy50YwUQTnz8FlOM3QAMqnQa1yqf7u32TpyrlHjEb3JmitXQwzCQPdPIiTuPEmngezXLJMSx0+Q+h/9U9b63AGAIAJERzOmYdW/rUYvC0oBbNBJnnH3R4/lWfsbpnbNwNlcT3iBB5EcvKjfGrWbDWx5fSg1txCtsGgAEQRqCR6/h5UfxzD2FsnkunnFI21JFY1xZn0wwylW2+HqSaK8K4fbJCkgnoNqFA5jPw/EmrfD1OYt91SfUihlba7JRqy5iOFgXYUkKw2+X1qjdX2bqJhyLmvQr/8AUUUN3OuYa5Hj4jf40K4us3syk767aZxBA+vrUsbb0x5uloP8Tw1rFIyN7wJgjdTIGnqaxuL4Ncs+8JVtM428j09aNNicl+4y6CYI6kaHy2FFsHjCSBGhHeBgwPXQfSnwzyYfx2ic8ccnfZgOI3sqhoB7+3gBFHeB4hbdm4zggK2bSCYyCRUfbThShRctEFCdQDOU/lUKj+53v83/AGD860ZpRyRT+2jsCeNv9AnE8SVySuYHNI5bmidztABbCIgDaTpC+nU+NZ/C4csfACTRzC2EzLI5FT5gz8xTzhHyNgc315LeFcECQ0x91gB4kxREOsAEgzzLR8OVDRcAGVisDY/05U0YoctSP8X50htuuy9jL62RnQzKmD47fHesKMQ+YyzTPU1osXfkpm1lvkB09aztxf4jD+Y/WqYktmP1U22qDViP3dhzg/MirPZ8FZcbiCPQ0NtnKjCN9P18KLcDuLkAk5pIPTqIrpdbJ45VJSXdHpXADMHXXUkxqTr+vKjVi5pdbwigHZ3GKLepXTxg9dqK4PEK1p4M+PLSggstYu3mCnwArtpzoByI/RptjvKfIGqI4qqAhe+2YAwdBy1PnU3d6OX0De3eptz/ADfWsFxFiqMxgwIU+Jra9tLhITSCJnw+Fef8fxOYrbH2dT5x+X1p4rdHS1GwHeEAR8aZdaRVi7sRVcLWhMysr3tqY1rbympMRaq1eXRf8FNWgLsHNb0mp1U6Drt+vOprduRHl9KerldqFhqhzW/sztA+HX51DbJBgGD8j51Nb0ieRmpMJhwGk6mZ1/GlHfQSsMmUTbB8QKVSDFdB8z+FKpUytoK4y8MjEqygEgAiJJ0keP8AWszbQkkfkaKcRxebKGO0wfziqtq3aBln08CJ8tq7GqQMvykFMCcyoFBlMqsI2g6nyNEeIEvktg+7E/DX6xQ/gF201xlRSAF1OYmdRG+nXapL+ICXG97fRtx5VGS+ZXuJZu2wF2ipbalEJ5sAB6/o1Xw/ERoO78Y6ePhVzifFLZyKIGVOqmSRAjToCdeZqTj4G12h3ByPYXOgcmfBV/Oqt2wVC3LhAzNm3Gm8Dfyodb4hcCm0hhSwkxt+JO1WDfgwAMyxLN3ipjlOmbqeU6UeFNv7F5Jiu3wW7i5nJJldTqTvG/61rnEuHvbtKz3O8xB9mAYOn2iTTkaDrz1yjT1eOvSjlrGpeW1YuqGzKSZ3B5R0MTQlNxquvIKsG8JHt7T2GIAKZl8xqIPmIoUz/wB2e0DBJ2jUzEjbqOtG8Dw9LV9bYLHKZbl3W2B1/U0Q4z2cS8n8Ei3cU+QaOvTzpXljGW+uy1Pjf9GJwdjKkfe97qNP/Xw8asusa9GHzn8qh4h7ezCXbeXXV4kHyI0rhvSvdIYGJA3Gs6da1XezoTitEuItglvOuJ4VxcYmZgSRpzBH4Uv3m2upafAan5bVyuijcbuyDFKPb2gxgaifGP61KOFqbrlMzyxICjYeLHShGLxPtLq8hm+prc8D4M11CzPktTG8SdPlXZHwSZnVZJP+TNY9Mi7rmmIHeO3NvyrvZtczHz1n/DW5t8NwagtlVsuhDH3h1Enl+dQcMxNkYi5aSzaVTH2YJ7oJG9J7y4sKxPlZNhLRAdo0MAVLZ4wLNp1y5ifszBgnlodqfiOF2Gkezyg75Hdd/AaVTTsoiPmw7a/aRzMg+IFTjmi+hpYZJ76LlntELI2NtiO6rnMrT0Ij8K6lwose0XLKXCQNyzmRM7Csn2nViWLAgq4tjoAEDEDlJLD0ArO4K+ZCGYO22nx5VeCuNkpSSnRv+1vEbVprrKQ7uIXWYbNy6ALXnituTqTU2MxGY6kkLoPz9ao5p8qtGNIhOVsTPmrjGpRtpTGAAphGiG/tTp93wWuXtj5VwnX0pkBE+DWWjqKluWBOpqHCHvr5VPEk+FDyNKhir/Sp5gRz+lNdwBVS5iYMR4zXChBb1tRDMZ5xSoaMQRyHypUKHv8ARp+I8IVdBczHy/EGg54XcYxp8/yrRY2yVMEEVVu4g7KCT4cvE1CM2kaJwi30VcCGsGFOp3I/W1T+0OTMdZ1n61FdRxJKMI01FQ3NFAA5es/nXVyCp8NFl0EDTQgRTbZXly3I2/rVXBY3NKMQCCCs/TzqdkIERQqtMhflE9pTmzdNfx+tSifXf161Atw8xHnTP3xZ94HxnT+tLTHtItNdCjqT8yedTYeQQ094EH4UNTF2wdXk9eXpV+04OoIPlrSyi0MmS42+bl1nyxmA/wBJ/QrRYa9nINyVJPWCB+VBsJijbMlQynl0nmKuYvGofd57CNfhWeab+KRVSpBy4pt799ORG49Of62p1t7eUHSD1Hx05UGwfFSvv7A6nYAcp8aZjOM2SMzllMnIVPePgBsfWp+3JaKY2nsbxqxhS2XX2jQVAHd1/m5DyqbgvA8EyBrpeYBIDMRrsORG1VRdc52vhWUarmhSB001GkVo+FcJQ24K+zdlEkHMQeoJ0rVy4qhHG3ZQxWLwWF1tYZM3JmAJ8zPKquN7WWiO+2aNlRSFHyq9iOxQaf4zEnmVBP1rKY/spiBIVHYA6GF1oKMJ6bBynB2kHeFWnYZ7sKraqgjY694/hTH4avti4BEENO0R4z4Vmv7IxCb2ry+Kg/hTbmKxCDLN3KSMwZTsNftDah7Du0x/fVbRuOHWi+Zi75Se7JEx1257+VRcRvezMAkn06HmPTlWaXtBiBMMseKiivZ8nFNLgaHvRoNtPoKT25J2x3ki1xQBx+JLZwebK+vWCk/IUIW2QgY7EwPjrXoHF+xwYZrTkNBENqCOk7isVxPCNZZbL5ZXeDI1138orbCaekY5wadsG3VqIAVZdtvgaexA33qlslSK1wmNqaRFdvPNJB1ooDGYsd3zqK973p+FWMYZyjyqtiT3jTroU7YbUVLcuZRJPL66/jVe0dRUOMGg+dCtnNnXdiNNoEz8PSu3LRBknQ8waat2RAPLbyppuSseNMIzroCefzrtJVMUq4492DKR3gCIJMiaoWuB2DPcy5te6SInoAYrtKvFeRpaPYUU2O/sCxzLn/MfhoKD4zhqXL6lEHs7bENBykkLy8BNcpUvuS7BKKapllOx9qO6ikiWGaJ1M6mDPSheP7HFHYhWfMqlcjhFUncQY0/Ku0qnD1ORS7Olhg1VCtcDt3FVO411TBU5wrA7SY94T5VHhcDYs+1LW7ZKkh5DELA+xGo6T8gKVKtWOcpScW/3/wBM8opLki9hOyNl7IvAxbyljmBLjyIaD5kVD/Z+EdA62L1xIZs/tFRiEOpjpHLQ0qVCE5SbtvToEoqKVItYXstauJ7WyHuI0lSbrJlEbMp3jedZolwrgWHve6CGAGpH8MxoxC5pJkc6VKpucm5b6KqKSTomPZ3CsSro6ZySkOWHdEyn3ZHI1zDdncBiGBW24ZZMZ3EwYOzdY6UqVTc503bGUV9DX7NojF3QuBqCzs432hm1PiVqXGcZFtiF1I0PTX9Cu0qrgk5/kPVFJ+1TD7In1qs/au6TsoHkaVKtfCJJzZMO1Vwbqp+NQ3e1TtyX51ylXKCA5MqYnjmeM1tDB5qDU+E7ThBHslHXLpSpUeCYFNl9O1Fs7hh86xfahULtfS5nVm1BBBUn0giBSpUYRUZaFyu4gQOPjvT5pUq10YmyC+2qjzrsmlSrjrIX1YedQ3/ePnSpUfB3gbbEmKkaz0pUq4DISw6U9rBPgKVKiBjhh/E0qVKuAf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6038" y="-1531938"/>
            <a:ext cx="4800600" cy="3190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582" name="AutoShape 6" descr="data:image/jpeg;base64,/9j/4AAQSkZJRgABAQAAAQABAAD/2wCEAAkGBhQSERUUExQWFBQWGBcYGBcVGBcXGhcXGBoXFBcXFxQYHCYeFxojHRgXHy8gJCcpLCwsFR4xNTAqNSYrLCkBCQoKDgwOGg8PGikkHyQsLCwsLCwsKSwpLCkpKSkpLCwpLCwpLCkpKSkpKSwsKSkpLCwsLCwsLCkpKSwsLCkpLP/AABEIAOsA1wMBIgACEQEDEQH/xAAbAAACAgMBAAAAAAAAAAAAAAAEBQMGAQIHAP/EAD0QAAEDAgQDBQYEBQQCAwAAAAEAAhEDIQQFEjFBUXEGImGBkRMyobHB8EJS0eEUI2Jy8RUkgrIzogcWkv/EABoBAAMBAQEBAAAAAAAAAAAAAAIDBAEFAAb/xAAkEQACAgICAgMAAwEAAAAAAAAAAQIRAyESMQRBEyJRMmFxFP/aAAwDAQACEQMRAD8Ao1B4gAIlhCCpfJTgmUiSOjFExZIWzacla0gjKLeeyW3QygdlAko6nhHHYEqXLsL7V+lmzYk/urEcu7ulvdbFyOPD75JE8lBxiVWs9zJlpI6hZw+LY/ax5H0Rr8kL5I25nkkmLw4pHuknxCOLUtez0oscsZxn76oygUry7O2vboeAHDY2E/DdG0HjaUqad0zyX4HaNoC8aN/DyWcO6ygznHilSLuOwHM7JaTbpHmaY3Fspe8b/lFz6cEqf2gmdLR81W6mIc9xJlxPipqToMWCtWBJbFKVsY1e0VYEd70H7XRuG7aHTD2S7mIE+UbpVisEQ1p1W9fpbolb6Rn/ACjWOE0ZJyRdsNnVKqY91x4O4+exW9ejdVVzNVPXNxuPqn+Q5oazS13vtHqNpU88fHcQ1L0wxggQVCWyEQ+kVqGiEpMOwPRbdQCndGVGKMMMplg+yJ1I7+G3392WrGwiKgjZQA/fqtT0eYNVeYQ1RpRdSlZDuTYi2C1GQsKV1JZTORlA1N0eaIY+d0Lp4Iig2F5hBVM8tlJVqQOazQEzHgo8QLHoldsL0eyjNC0wNpk+PGFZMP2ra4390A+fAfqqA0/NEMcDYGCinhUtmKZ02lVa+m0C2u5jx2H1SnPcsaW6RHdFmi3m4pBluZva0Am7DIE8NvOyb5G813v1GGuMknj4dFI4ODsbZXaeAPAcU3w7XNaDEQY6Kw1sZRww21FxED9+SVY7tBSJDaLLuKJzlP0ZSQzw9OQDzVU7X4omp7ObN+quGCIa2TaBf0XP8yr+0qvdzJ/ZbgVysHJ0QYcgbCfHl6oqnR0umNU/d0VluVguEjleZV3/APp1FwGkFp8L/BOy5lF0bGDq2Vmlh9dOBGrzMeZ2SHEYTvaRLnTsF0J3Yk7GqdPJtp6onC9mqVL3Rfmd/VIWZRDaTObnCljXNcIPj9FFktUsxDDwJgxxBsrx2nytjmHbUOI39VQMOS2s3mHAz5/foqMc/kixORcaOjvwwA8kBVTutTkCLSErxDVAmGLajb8lo4Kd7YKjfdPTPUD1t0PqgyingBC1BKNAs3eZH3zQD2GZTCm2PohqpuiizzQG6Qbry2xLr7LyagQWlTlFtpW3ulP+oH8Ijx3UtTHuvaCeSY4yYHOI5pNI3+K2rMndKcPjS2AXf/oHfqLhHf6gA6HA8Li/+UpxaYyLTIP9DJaS1zZEnTPejp0UGGwZe4BokngrL/DCrT7pa10zqIvI4auAhYwmX+ye1+zuIGxQfNSdj/hT2h1l/Z2kGN9qBq5j5SsYgYOm7dwHFrZ0lM6IZVbDhP0Qp7Kd+X1XPpC4ZYepEWUfO39ma1QDm+CoVaZqtcYAtwA8iFWclaPbggzAO/kr5m2XNfhXsaIAg25BVejljaT2EFxkGxPgm45pRaBcb2T9ocSWUABbUYVVZ3TJ+asnaWiTSB4A38+KQYXBipTceLT6hPw0oC2rlosPZ1xqvsIa3croGDpkbKn9jwBS4Sps4x2IpGQ8hh4kWHWAVJkXKdIfT4lyrNtcwgX0yVQG9ssQ10Gq148BbyJunru0rqdAVXts428UMsUkDEnzugGsd0XNqzoqT4p9mHal9WRAAPNV6ue/dW+PjcbsXlkmkdS/iAWgjYgH1QNUjihchrk4Zk8JHkCpKhUjVNo2wauVG0hSVaEcd1CWRKNdGEVbohi1El61aBATEZRGTYShMS7c/fJG1DNvvdCvpSd7fY+aJM1gUal5bVHaTZeTlYsEflUG0F3EdOPRezLCts4WmPIcUIcSdc3koypip0uBaCJN9jAI22TKkmjLi7oGILnb6wIvHPmFmoASRPGB+iyMT3ibTINrCQOQTPKsq9o0uhpI5yPkvSlx2zIq+jXC5o5gaIgiAY9Lgphgqr3ONQnU3YjkOFkRVyENokuMuMn9IWmS4YsqFhu17fgRI9FJKUZJtFcE4tfhYMvdyTplVsd4gAc4VNdijRfpJjkeB5Jnhq4q2JBHjcFSuHsdJJk2c4hzGP8AZ1maSPcdE+RBufBJqeI1lp4BoHnxRWe5YxjC6WdA0BVjCZm5vTeE/Hj5RtCZy46G2f4+KegbnfyuFWaNcsdYxNiis1rangjYifNCUx3xP3yVmOCjGiVydls7PYgtI8VcQ4VGaXgdVz7BYmJ8NvknrM02l8Dn9FBli7sujTiNqGSUGSdIcTtq4eSE7VsBwrG8nQFJXzRgZLLuHB34hxgxZJ867UU6lJrQ0hwKGCk3YEqK7Wy7QbpdVu7zTrNMbqa2OQSMG66WJtq2T5aTpF8ymnooUxPDV5m5Ux8boTLK49mOkdFJUrAAngFz5J8mHWiRzDxUDm32Sh2aVqriKTZH3ugcZi8TTdDyR1CbHE26sBuiwvoytH0oFpVWdnFb859B+iKw+eVRvDusfMI3hkjFkiN3M4LFZvDiosLmzKhg91x+7FFVrbodrsK76E9Zp4rCMqcgspqkC0VjVLpUtOnq4Tf78t1DhxJAPEgJ7mNGKobc90AabATIDf38VTOVOhMI2rE+HoEm3NdE7L9nNDPaVDHIfUpFlGTaarJ5CfLeVfH0muZDtvAxZQeTmvSKseLiVvNMyDn+yptL3H8o36cU6wHZWoX+0fDDpAayZIAjcgRKr+X4AUcXrYZAMjVcnwnhxXRcNjA5gcNj93SXSVILI5orGe9kn1RaNQ2n9VTsxyTEYUBzu6DsWmfXkur1amkFzoCo3a7PWvpOY28kX6ckeJu+IPKUinYnFOd7zi7zWGcPFO+xeUsrVHmq3UA2wdtPE+StFTJqD6bWezAEmCLEQSLEJ880YPiYot7Zzdw708VhlKXNHirLU7KNGIpsFTu1HQJEkAGPNMG9lmsd7S4jZpMnzsAD4R5onnikZ8bKtiAWnxFii8opCo8B92i8HxTDNcsJlwG10Bg6ga6fvkl8uUdDa4yD8TQotce+9gO0EOHoeHmkGYBod3CCP7dN/Uq2NxlLTDmg24j5KqZlSbrOj3eC9gez2XoFebIdT1BwURYrU0Syi2N8oxh2TDGkvDabd6jg3oOKRYF8WTnK604lh3DQTuOk/FSzjTtD4p1suGAwVPDUwLDruT9Shu0eVCtQcQDqb3hIImL/ABRubU3Gmz2bg0kt79iQ2RJE8SEZRpkz3nOZwL4noSAJ9FDyr7Bv8ORVcOPPkh3fFdJz/J6bqboaA6JBG8qh/wAAXvDZjmeQFyV0cWZTQiWKuhbUfcHj8+KsWVY0VGwdxb91BmGRhtEVG6gOIfElswCI24WKXZRX01RyO6KXHJG0Lp450x/UbC8pqrZXlMmPopjZ3Ce5dimOqh9Y6BAPG5GxskzRw6fFH5ThddZrTsJMfFWZaadk2JtSpFxyrEh102dibQqg7GGlUIRzM3DguZKDOsq9hhqkPdpcGmDE3+CuuBotp0wJsBMk7ncknmVQ8DhtdVrzzEeEX9VeMIzVJdfwXq0T53bE2b16uJdopDTTG9R1gfBvEoan2NZYvcXEcoA8bEJ/UeGTMW5oN+Ja49x0nlNvVL5v0bFOgJ+W+ycHsc4iCCywMf07BTYTGjQ0kERrN7EQePRTCqHGLtPFruPQ/wCUrx2XCq0/hcLA7EH8ruYXrvsclemKcJmhfiaT3AANc0QNt7n5FdFzbLtTS8f8gOfNcrZTLHXBBBuORC7HQqS1pixHzH7prSozy1w4tFMxODIiRYiCqrmmVlriW+i6hmOCDeHdPwKrmdZQSA5v+UEJODExkprZQHsfG233shnNJKseMwRbZwhL24Pc+n6qyGRGSgJXNusezRTqXenhK2rNTOY+OH62yHDM5prkuDY6sNfutEwPxERA8/ollHim+R19LydOogWHMyIScjex6ivjLyG6olpEHiI+BR1WpDdI4JRQ/iCQ57mAC5ESek8P2RT8TvKgZG47AMe87c0gdgQajXAgDvNdO3M/NNM5zJrG+Kr4yt1agakkXMCbeifBDG6RD2jzNgpijTdr5mZgAyGgpBlrSarY3lRYgQYRuR92oCdtvMroxioY6Ry5yc57LFVBH6heUlUyvKNFtFPoX4COPy+qsHZTCB1R1Q20wI6yk+GBj2QEl0SZsOJlO8lpllRwabAQ483eHSSq8tuLSJISjFpk2a4XViAB+L7Ka0ezVPiXA+EbKKqzU9j2kam8HWkGxgrehnJD++NN4IP05hTpPjQ+eZSf1YzyjJ2sdZznEc426KwOxOkKtux5ZU37pE/VSHHuqzpENaLu5+ASZJrZquTA+1TXVntLCYDYdsNvxXPl5WVbp1XNMtqEffyVor0NQew7GmHCed736JBmrAzQAwNDhqnifBeg/Rfi4pUw3DdoXgBtVoeOD+IUtTtB7wMmB3THv+Dhw4pJRdIj0WaY3B4L3FWUfEvRMBLiY3vEzHmd117LhNGn/Y3/AKhchoOuZXWshfOHpHmxvyC8S+cqjEJBDgWnilWJwxB0ny8eSbVW8lDWYHNIO/A8ilSVkEXRX8TlwqwCJcsZnk9Oi1xiQxo6GL36kp3l2FIJe63AfUj74qv9scRFIj8xA8ve+QXo2h0G5zSOeYn3oUFcWU9a5UNYquJ1JrTIaZRWHxnsnB+8H/KDpuuVnEP2HmmONuhCnUDoYzqmKYdO4++hSTMe0JdIbbqqm7HPbxseCJwtX2kzwhJXj8dsn5q6RK4vqvDRJcTCuGNwwo4UNHBvqYv8VJ2byVtNus+98lD2kJe0Nbxt6pcppySXQCtsodHC6jJ2n1UePgP7ggADa907zPKXUZ0glvA9b7Ku4hrgbgg7iRwOxXQxtS2QZVxH2WZhrEE94eO4/VYSCjUgyvIZYd6NjmpDvAYcMBt3uf0Cny/EQ0dSb34mVg8xuf8AAUfs9O3D7P34o+yLdWOKGJFTumxPH/KHxbIgVO8ODuLf28EqNfTdN6OIFdnJ8bHY/oUDVG2yHF4z+Xv3m26g7Jzg74ZrS4t7rySIGwG9r3VVx+FdraIIkx+h+PwVjpVtJez+gAeZj9FPnSSSR0vFbltjpuFBLXTY04+IMfEpPjcFL6AItpLekD9imuGqkM6Gyjq4n3p8fLdSJtMtSKfTMEdY+inF3FCuMz1PzU7XbkclQ0XQeiXDnddW7PO/2lE/0N+Aj6Lk+EduurdnwP4Sh/YD6oGSeduC/wBGj1E2lJ5D5qbdbPdAQM5aIcS8xC5920xM1WtH4WknqePoFe3u7pK5hn+I1Vnny9LLyLvChc7/AASON1pX2WzytMQLKmPZfPpgtI7qCtU719lM10SsYOgHHUfL9VVCNs5ObNwgjQ0XVD3WmOG9+FuasuA7IYhjgHNiWtcZtpmTpjmEBhsWW1RH4SHeYII6rrA7TYSpoaaoLz/cIP8AUYht+Z4rMyajUSOHkXK2I8LTeO4duY4qY4DW5sXA5bT1TPFZpg229pTJHJ+r/rKTVO2rIc2jSJcNi4AN6kb+S56wTb0UPyUtjaplVMM11i3QOE28zx6Ks9pBTxLQ0U2sa3aq/ukDkxouR/dbwQWPzWpVdqe4vM91oFhw7rRtbih63Z2tV2f7McnmfQC6d8Xx7sXHJ8j2hFiMiYHd2rbxH6FeTml2bZT/APJULzysAPqvIvna9lKwQfaElLGBx0mxCPsWpHirFjudj5JrgcT5j7uq3H2cdMjxFKbIPD1nMdvCdVmCJHFKsRR4rVvs9Y7w2Zippn3h8VHjKv8ANY4e6610ipVSDKf4LMmkXIB5EgehNkmeNdj8OZ4yy0mQwR42SbO8TpaRxNvX9lIM1IMTAOx3E+KS51iC57Z4X6qRYmns6eHyIz/0GaPv0UzTbyQ7Ct6Z7pTGjoxZPhCutZOP9tRH9DfkuSYY93y+i7JgqWmlSHJjP+qVMj8t/WIXSaoqr5PwCkLobKDou1Eu4cEt/hAv0gzbEaKZPBoJXK8TVmTzM+qvnbLFRRIn3iG/U/AFUCuVsezreFGoNglR1lpVNl6s5a1DbyVSQc5doBc/dH0e63oPiUuZdwHiE2pU5IV0EfO+RO2bYalEcSbounhXVLNE3kngB4lS0aMvAFrGLchP31T+jhwGBu3GBx6pOfOoaRvj+M8juXQrFJtNtht1VexGYPDoadA5cD+qt9d7AwgXN/gqdjQdU7pGDJJt2W5cMEtIY5Z2kLRpdpaZvUg/EC/psrBQp6hJrgz+QDbqSqC4QpcFjNBAMlnEAx6FFkw8toDHm4fV9Fxr06DT3nOef6nwPRsBYSWvXoQCAHTzk28zvK8kLG/7K3OIqxg/lnwMrXAV1PWEtcPD90ooVYK6S6OAWunVkKKvSuPFL8HjEy9qCEDVGi/FUALoRlym76c+KFFGJWpmA9PEPZ7ptyNx6FH08c2q3S8aXD3T98PBBlllC9kbLzSYyMqdoKaSDB5qSmbFCCtO6IpvsfVTTjTO7gy84oLwjZgc7etl2hjYa0cmgeghcfyFmqrTbze0fELsNSoBJU2R0L8rbigXHV5ho3MBSMbpagqDtT+gPqUTVqWKQiZqtFM7a4sF7GcgXHzsPkVU6xumuf1tWIqHeCG+gv8AGUnqFOgjtYlxxJA1UrSpssuddQ42paFVFbJMk6i2Q4YS9WXK8E4mQBHEkx47pBl9Pcq1YV4awBpNxN/EXTc83COjkePj+XJb6C8U/ZwtBMAGwB4fBQ1sQdQMqOrXEXQVevay5qV9nZaSWiWpje+UtxVUOm0dOKiqVkHUqXVcMZHkma1wg3uU73oZ6siqIMj/AAloYgNN2hw5H6LygcvLXFMBZJLQ2D9TPvokpEIyhV0yoK7b24raoQbUKqZUMX5pQCpG1oXmrPFho4kLWoZmEjbiypxjEPE92HNcOPBa6JQX8QeS2bXJ24rTUmEvb3bLzBupaGCcRJi/AbeqjqUywkOESEiTTdI6fipxjsedkz/uKP8Ae1dMzGvErlnZ6tpr0j/WPmujMeX1IsQ3fryUGbspy9p/0H5ZR0svEm5UeMfE8t0T9Ek7RYnTRqEflIHnZKERXKRz/E19TnO/MSfUk/VBVSpqhQ9Q2VUEdibpUQjdCYp8lEPdAQdTdWY1uzj+VP60GZZUAde4sfTdWKriw42MfQKqYcw4JuXcCiy4vkWiPx8/xPfsmxVdS05EM0u1GJIFmjw5nrCWVAQVJWzZ8RtwlSvE+kdNZk1bM5lYxM+I48tktquuvOeZlR1DKphGlRDlycnZo9yjlZK1KcSN2zy8tm05Xl4Gxm6i4xqptd4s7pv4CxWrm0Py1x4S2PWJTR9SASLGwHn/AIWlezbcB9UuwbEVcMmwf/yAHRQHT4/BOMyu8SLFo+QCTVqekkckS2aeDhyU1AodpU1BEzY9jCnRBTnIuylXESWgBo3JJ+EbpRhhcK99lcwNEAOBDTeDax4qTLNxRdFWew/YZzY1VGjoCmuZ5JRqUDSMFwHdfF2u52+KsTHMqAGQV6plANxEqJzd2MTo426i+jU0uEPaR9CCDxC6nkeE0U2zdxuT4lV3tr2dcf5rQZaIPQcR0T7Ls6pOptd7RoOlsibgxe3WV6cuSTHzdpUNKxjbgqf2wxndDJu656C6dYvOaQaSKjbTxH1VAzjMjWqOfw2b05oIRt2F48HzFtRyhepHFD1nqyKKcsqRBiHKKnRLjyW1QKfCVwDpI3O/6qzGji+S72Z/hQBPEXuig6YPMLNRsBQUKg0jmE7ohCnM1RzQuMowUZhjJCzjKep0AKbK6mdLxvtjaE9RqhcmWJwhagnMWxkDkhRAGElSfw/NTtC0qOTCNvZESvLEry0wd1N2jzWcU7ulatN/JZxR7s/f3ZKBB8ybOg+CAxjQevzCOxLtVMcx/lBVmamzxCNGgQCkoG60hbUhdEzV2Wjs3h2vqs1e7Mxz5BdJxFBrwNTQRt0VL7LZZDPaHn3eg4q9UWS3muRnlctHUgqSBGZM5v8A43mOTvoQmOFFVovdZw0x5/BGNNkns82Zp1CbEAoWtkFL8LdHg3bxtwutMxzqlQjUZefdaPed08PEoGvmVR4knSD+Fk7eLtyekDwW+tnopt6BszwGjdoPGTELnuLqy4nmSrviMM64BcQQRckmDaIKrWK7MVZlp1fAosbSezoY5cVsQ1Hwhmj8RTZ/Z6uTembc4+cqKpkFfjTdHhcfBWxlFexM7kxS9ynwLATqMQOdp8bqZ1DSYc2DyIun3ZbJxWqa3t1U2c/dLuHWEfyqGybJ4/KLtierS17EG3NCYPDmTYGOBm+43CuXanKpq0xRYA9509wAauYIAg9U97O//H1On3638xx2b+Ecb/mR/wDTGSs58sEouijZRl5kuggCREzM8PJMsNl+8811Cnh6bRDWtaOTQB8lFiMFSqCHNBI47Ef8hdQ5cjm7LcMljjVHMsfhAAq9icNBXSs17LgjuPIvs8T6ub+iqOYZFUYdg7+0gz5b/BbinWh8uMkV1rLIWoUzp0XT7pLZh1jA6ngltcQSORj0XQhKzl5YcXoiK8tKhXkwUPGlYxjoZ6rFJ1lDinyl1sE2omWXUFIRIW+Cd3YWj3QSiPANbdYZuvNEqSrThEEdL7JVw/DsEXgj0Vlwb4C532Cx8PNPnJH6K8Vscyk0ue7SPHj4AcSuNmg4zaOpjkpQTGwPFIe0Ha3SDToEGpsSfdb+p+CrWbdrX1payWM8Ped1PAeASZtijhhfbNszifbF5e4uLt9Uz4ptk3actcBWmOB5dUuFQmBuVpXLQNJgu4nePAfqmySapodCNv6nQqOLDwC3vNK3Ii2yomUZsaR7xJYf/Up67tXSaJHeJ33n4qWWJp6GONdj59CRcT5/IqFrPySHDgeP6oHB5u2vT/luDaloHjxBA4dFthqr3uv3Xs2++LTCDi12CiHNMjp4gAuBY8bwYMcY/MEzy6rTp6aTBAgwOlzP6oKo81A5wOl7SQRyIv5g/IrXDYVpr0qrNtLtQ3gEHfpEeiO21TZjSqx7gqmmq06Zc8gCfwtMyfOD5BOKlQgJZleGOp1Z4gmzAeAtJ+Q8iiMbUtCx6RK/sydipWPzqrRxNUE6magQD+V3L5K3UH+aqPayhFQPjdpB+f6ooU3sJIZYftE14t5g8EFnePYWz7IVOjiIVay7E6XnlxQ2Z41xdAO/JHHE+VIJtcbJcbmTXNAOtkT3ZkO8zy+ireKF55oys3nvshscLBX40kyTLuIA7dZWOK8qCQc07BQEypW7eq0pixQgkeBdc9VnEbrXC7nr+q2xfBa+z1AdEXUtdq0o+8fvmp6y1mhnZXFinWLjwa6BzPLzU+Pxj6ry55JPLgPAckny0/zB5/Ipqwd8KecVzstwv6kbTyRVNxInYczYepUlFoAcYuJhKDXc8nUZ++SDtj+g6rmAHdZfm7aRybyHih9RQ1Lcoip9FrikOxt02a1sRw4JnQpkxAY0ER3rm++8pbgGAvuJgJk9gFxzQZHWkNxRc05Nh+EygMOvUZG0GL+QCMLagd7QOLnRF7iN4j4qIbNRGEebqNyb2N4pIiOd9/UQB+Fw4yPdJHHlPRWbsvl5Ie97YaSNPiDcj1VCzEd4njuupZfbD0o402HzLQSicUlZNlk1oKfiJMDYILEYi58FNR949Eoa7vv/ALknsSlQzouSPtgyaWocCP0TzC+76JN2rP8AJcPBeh/JGsoOFrHUUPXqy+eS9hzuoaZXUS2IvRK8yh8wNh9+ClJt5ofH8EUVsDI/qwAryw8ryoojs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6038" y="-1790700"/>
            <a:ext cx="34194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29698" name="Picture 2" descr="http://glavnitok.files.wordpress.com/2014/07/jesus-on-trial-w-pharisees-480x27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150"/>
            <a:ext cx="8362950" cy="54340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Svet, svet, svet 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Gospodin Bog Sabaot.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Puna su nebesa i zemlja tvoje slave.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Blagoslovljen koji dolazi u ime Gospodnje</a:t>
            </a:r>
          </a:p>
          <a:p>
            <a:pPr algn="ctr" eaLnBrk="1" hangingPunct="1">
              <a:buFontTx/>
              <a:buNone/>
            </a:pPr>
            <a:r>
              <a:rPr lang="hr-HR" sz="3600" b="1" smtClean="0">
                <a:latin typeface="Georgia" pitchFamily="18" charset="0"/>
              </a:rPr>
              <a:t>Hosana u visini.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770485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Pravokutnik 2"/>
          <p:cNvSpPr>
            <a:spLocks noChangeArrowheads="1"/>
          </p:cNvSpPr>
          <p:nvPr/>
        </p:nvSpPr>
        <p:spPr bwMode="auto">
          <a:xfrm>
            <a:off x="250825" y="476250"/>
            <a:ext cx="5724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Tijelo Isusovo, </a:t>
            </a:r>
          </a:p>
          <a:p>
            <a:pPr algn="ctr"/>
            <a:r>
              <a:rPr lang="hr-HR" sz="3600" b="1"/>
              <a:t>na oltaru posvećeno! </a:t>
            </a:r>
          </a:p>
        </p:txBody>
      </p:sp>
      <p:sp>
        <p:nvSpPr>
          <p:cNvPr id="79876" name="Pravokutnik 3"/>
          <p:cNvSpPr>
            <a:spLocks noChangeArrowheads="1"/>
          </p:cNvSpPr>
          <p:nvPr/>
        </p:nvSpPr>
        <p:spPr bwMode="auto">
          <a:xfrm>
            <a:off x="4067175" y="508476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/>
              <a:t>Zdravo Krvi Isusova, na oltaru posvećena!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2286000" y="1556792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hr-HR" sz="3600" b="1" dirty="0" smtClean="0"/>
              <a:t>Tvoju smrt, Gospodine, </a:t>
            </a:r>
          </a:p>
          <a:p>
            <a:pPr algn="ctr" eaLnBrk="1" hangingPunct="1"/>
            <a:r>
              <a:rPr lang="hr-HR" sz="3600" b="1" dirty="0" smtClean="0"/>
              <a:t> naviještamo,. tvoje uskrsnuće</a:t>
            </a:r>
          </a:p>
          <a:p>
            <a:pPr algn="ctr" eaLnBrk="1" hangingPunct="1"/>
            <a:r>
              <a:rPr lang="hr-HR" sz="3600" b="1" dirty="0" smtClean="0"/>
              <a:t> slavimo,. tvoj slavni dolazak</a:t>
            </a:r>
          </a:p>
          <a:p>
            <a:pPr algn="ctr" eaLnBrk="1" hangingPunct="1"/>
            <a:r>
              <a:rPr lang="hr-HR" sz="3600" b="1" dirty="0" smtClean="0"/>
              <a:t> iščekujemo.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0" y="0"/>
            <a:ext cx="457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dirty="0" smtClean="0"/>
              <a:t>…</a:t>
            </a:r>
            <a:r>
              <a:rPr lang="hr-HR" sz="4000" dirty="0" err="1" smtClean="0"/>
              <a:t>.ne</a:t>
            </a:r>
            <a:r>
              <a:rPr lang="hr-HR" sz="4000" dirty="0" smtClean="0"/>
              <a:t> starajte se samo svaki za svoje, nego i za ono što se tiče drugih! Neka u vama bude isto mišljenje kao i u Kristu Isusu:</a:t>
            </a:r>
            <a:endParaRPr lang="hr-HR" sz="4000" b="1" dirty="0" smtClean="0"/>
          </a:p>
          <a:p>
            <a:pPr algn="ctr"/>
            <a:endParaRPr lang="hr-HR" sz="4000" dirty="0" smtClean="0"/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Fil 2, 1-11</a:t>
            </a:r>
            <a:endParaRPr lang="hr-HR" sz="3600" b="1" i="1" dirty="0">
              <a:solidFill>
                <a:schemeClr val="accent2"/>
              </a:solidFill>
            </a:endParaRPr>
          </a:p>
        </p:txBody>
      </p:sp>
      <p:pic>
        <p:nvPicPr>
          <p:cNvPr id="19460" name="Picture 4" descr="http://www.svjetlorijeci.ba/mala_slika/524x393/slike/upload/2014/obnovi_vjeru/The-oldest-surviving-panel-icon-of-Christ-Pantocrator-encaustic-on-panel-c.-6th-centu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8640"/>
            <a:ext cx="4716016" cy="6552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115888"/>
            <a:ext cx="9001125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000" b="1">
                <a:latin typeface="Georgia" pitchFamily="18" charset="0"/>
              </a:rPr>
              <a:t> 	 </a:t>
            </a:r>
            <a:r>
              <a:rPr lang="hr-HR" sz="3600" b="1">
                <a:latin typeface="Georgia" pitchFamily="18" charset="0"/>
              </a:rPr>
              <a:t>Oče naš, koji jesi na nebesima,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sveti se ime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dođi kraljevstvo tvoje,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budi volja tvoja,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na nebu tako i na zemlji.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	 Kruh naš svagdanji daj nam danas.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otpusti nam duge naše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kako i mi otpuštamo dužnicima našim.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I ne uvedi nas u napast,</a:t>
            </a:r>
            <a:endParaRPr lang="hr-HR" sz="3600">
              <a:latin typeface="Georgia" pitchFamily="18" charset="0"/>
            </a:endParaRPr>
          </a:p>
          <a:p>
            <a:pPr lvl="1" algn="ctr"/>
            <a:r>
              <a:rPr lang="hr-HR" sz="3600" b="1">
                <a:latin typeface="Georgia" pitchFamily="18" charset="0"/>
              </a:rPr>
              <a:t> 	 nego izbavi nas od zla.</a:t>
            </a:r>
            <a:r>
              <a:rPr lang="hr-HR" sz="3600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Rot="1" noChangeArrowheads="1"/>
          </p:cNvSpPr>
          <p:nvPr/>
        </p:nvSpPr>
        <p:spPr bwMode="auto">
          <a:xfrm>
            <a:off x="4953000" y="5301208"/>
            <a:ext cx="4191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endParaRPr lang="it-IT" sz="4000" dirty="0"/>
          </a:p>
          <a:p>
            <a:pPr algn="ctr">
              <a:spcBef>
                <a:spcPct val="20000"/>
              </a:spcBef>
            </a:pPr>
            <a:r>
              <a:rPr lang="it-IT" sz="4000" dirty="0"/>
              <a:t> </a:t>
            </a:r>
            <a:endParaRPr lang="it-IT" sz="4000" b="1" dirty="0"/>
          </a:p>
        </p:txBody>
      </p:sp>
      <p:sp>
        <p:nvSpPr>
          <p:cNvPr id="5" name="Pravokutnik 4"/>
          <p:cNvSpPr/>
          <p:nvPr/>
        </p:nvSpPr>
        <p:spPr>
          <a:xfrm>
            <a:off x="-12379" y="156463"/>
            <a:ext cx="4008315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Pokaži mi, Gospodine, putove svoje,</a:t>
            </a:r>
            <a:br>
              <a:rPr lang="hr-HR" sz="4400" b="1" dirty="0" smtClean="0"/>
            </a:br>
            <a:r>
              <a:rPr lang="hr-HR" sz="4400" b="1" dirty="0" smtClean="0"/>
              <a:t>nauči me svojim stazama!</a:t>
            </a:r>
          </a:p>
          <a:p>
            <a:pPr algn="ctr"/>
            <a:endParaRPr lang="hr-HR" sz="4400" dirty="0" smtClean="0"/>
          </a:p>
          <a:p>
            <a:r>
              <a:rPr lang="hr-HR" sz="3200" b="1" i="1" dirty="0" err="1" smtClean="0">
                <a:solidFill>
                  <a:schemeClr val="accent2"/>
                </a:solidFill>
              </a:rPr>
              <a:t>Otpjevni</a:t>
            </a:r>
            <a:r>
              <a:rPr lang="hr-HR" sz="3200" b="1" i="1" dirty="0" smtClean="0">
                <a:solidFill>
                  <a:schemeClr val="accent2"/>
                </a:solidFill>
              </a:rPr>
              <a:t> psalam:</a:t>
            </a:r>
            <a:endParaRPr lang="hr-HR" sz="3200" i="1" dirty="0" smtClean="0">
              <a:solidFill>
                <a:schemeClr val="accent2"/>
              </a:solidFill>
            </a:endParaRPr>
          </a:p>
          <a:p>
            <a:r>
              <a:rPr lang="hr-HR" sz="3200" i="1" dirty="0" smtClean="0">
                <a:solidFill>
                  <a:schemeClr val="accent2"/>
                </a:solidFill>
              </a:rPr>
              <a:t>25, 4b-6.7b-9</a:t>
            </a:r>
          </a:p>
          <a:p>
            <a:pPr algn="ctr"/>
            <a:endParaRPr lang="hr-HR" sz="4000" b="1" i="1" dirty="0" smtClean="0">
              <a:solidFill>
                <a:schemeClr val="accent2"/>
              </a:solidFill>
            </a:endParaRPr>
          </a:p>
          <a:p>
            <a:pPr algn="ctr"/>
            <a:endParaRPr lang="hr-HR" sz="4000" b="1" i="1" dirty="0" smtClean="0">
              <a:solidFill>
                <a:schemeClr val="accent2"/>
              </a:solidFill>
            </a:endParaRPr>
          </a:p>
        </p:txBody>
      </p:sp>
      <p:pic>
        <p:nvPicPr>
          <p:cNvPr id="45058" name="Picture 2" descr="https://encrypted-tbn2.gstatic.com/images?q=tbn:ANd9GcTq_8rSUoRWKam1KUBKlU123h2eg4jWvEdp-LZQqmsRLJYqZVV1S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0"/>
            <a:ext cx="5076056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ChangeArrowheads="1"/>
          </p:cNvSpPr>
          <p:nvPr/>
        </p:nvSpPr>
        <p:spPr bwMode="auto">
          <a:xfrm>
            <a:off x="684213" y="1700213"/>
            <a:ext cx="78486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sr-Latn-CS" sz="3200" b="1">
              <a:latin typeface="Georgia" pitchFamily="18" charset="0"/>
            </a:endParaRPr>
          </a:p>
        </p:txBody>
      </p:sp>
      <p:sp>
        <p:nvSpPr>
          <p:cNvPr id="83971" name="Pravokutnik 3"/>
          <p:cNvSpPr>
            <a:spLocks noChangeArrowheads="1"/>
          </p:cNvSpPr>
          <p:nvPr/>
        </p:nvSpPr>
        <p:spPr bwMode="auto">
          <a:xfrm>
            <a:off x="2286000" y="1772816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 smtClean="0"/>
              <a:t>Jer </a:t>
            </a:r>
            <a:r>
              <a:rPr lang="hr-HR" sz="3600" b="1" dirty="0"/>
              <a:t>tvoje je Kraljevstvo i slava i moć  u vjekove!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536" y="1340768"/>
            <a:ext cx="8748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4000" dirty="0" smtClean="0"/>
          </a:p>
          <a:p>
            <a:r>
              <a:rPr lang="hr-HR" sz="4000" dirty="0" smtClean="0"/>
              <a:t>S:</a:t>
            </a:r>
            <a:r>
              <a:rPr lang="hr-HR" sz="4000" dirty="0" smtClean="0">
                <a:solidFill>
                  <a:srgbClr val="FF0000"/>
                </a:solidFill>
              </a:rPr>
              <a:t> </a:t>
            </a:r>
            <a:r>
              <a:rPr lang="hr-HR" sz="4000" b="1" dirty="0" smtClean="0">
                <a:solidFill>
                  <a:srgbClr val="FF0000"/>
                </a:solidFill>
              </a:rPr>
              <a:t>Mir Gospodnji bio vazda s vama!</a:t>
            </a:r>
          </a:p>
          <a:p>
            <a:endParaRPr lang="hr-HR" sz="4000" dirty="0" smtClean="0"/>
          </a:p>
          <a:p>
            <a:r>
              <a:rPr lang="hr-HR" sz="4000" dirty="0" smtClean="0"/>
              <a:t>N: </a:t>
            </a:r>
            <a:r>
              <a:rPr lang="hr-HR" sz="4000" b="1" dirty="0" smtClean="0">
                <a:solidFill>
                  <a:schemeClr val="accent2"/>
                </a:solidFill>
              </a:rPr>
              <a:t>I s Duhom tvojim!</a:t>
            </a:r>
            <a:endParaRPr lang="hr-HR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hkv.hr/images/stories/Davor-Slike/06/Isus_propovij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4" descr="Image Hosted by ImageShack.u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3529012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Pravokutnik 3"/>
          <p:cNvSpPr>
            <a:spLocks noChangeArrowheads="1"/>
          </p:cNvSpPr>
          <p:nvPr/>
        </p:nvSpPr>
        <p:spPr bwMode="auto">
          <a:xfrm>
            <a:off x="1908175" y="1268760"/>
            <a:ext cx="58785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sz="3600" b="1" dirty="0"/>
              <a:t>Pružite mir jedni drugima!</a:t>
            </a:r>
          </a:p>
        </p:txBody>
      </p:sp>
      <p:sp>
        <p:nvSpPr>
          <p:cNvPr id="31749" name="Pravokutnik 4"/>
          <p:cNvSpPr>
            <a:spLocks noChangeArrowheads="1"/>
          </p:cNvSpPr>
          <p:nvPr/>
        </p:nvSpPr>
        <p:spPr bwMode="auto">
          <a:xfrm>
            <a:off x="684213" y="5157788"/>
            <a:ext cx="7848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/>
              <a:t>Mir s tobom!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642350" cy="41751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smiluj nam se.</a:t>
            </a:r>
          </a:p>
          <a:p>
            <a:pPr algn="ctr" eaLnBrk="1" hangingPunct="1"/>
            <a:endParaRPr lang="hr-HR" sz="2800" b="1" smtClean="0">
              <a:latin typeface="Georgia" pitchFamily="18" charset="0"/>
            </a:endParaRP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Jaganjče Božji, koji oduzimaš grijehe svijeta,</a:t>
            </a:r>
          </a:p>
          <a:p>
            <a:pPr algn="ctr" eaLnBrk="1" hangingPunct="1">
              <a:buFontTx/>
              <a:buNone/>
            </a:pPr>
            <a:r>
              <a:rPr lang="hr-HR" sz="2800" b="1" smtClean="0">
                <a:latin typeface="Georgia" pitchFamily="18" charset="0"/>
              </a:rPr>
              <a:t>daruj nam mir.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0" y="1166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S.</a:t>
            </a:r>
            <a:r>
              <a:rPr lang="hr-HR" sz="4000" dirty="0" smtClean="0"/>
              <a:t> Evo Jaganjca Božjeg, evo onoga koji</a:t>
            </a:r>
          </a:p>
          <a:p>
            <a:r>
              <a:rPr lang="hr-HR" sz="4000" dirty="0" smtClean="0"/>
              <a:t>oduzima grijehe svijeta.</a:t>
            </a:r>
          </a:p>
          <a:p>
            <a:r>
              <a:rPr lang="pl-PL" sz="4000" dirty="0" smtClean="0"/>
              <a:t>Blago onima koji su pozvani na gozbu</a:t>
            </a:r>
          </a:p>
          <a:p>
            <a:r>
              <a:rPr lang="hr-HR" sz="4000" dirty="0" smtClean="0"/>
              <a:t>Jaganjčevu.</a:t>
            </a:r>
          </a:p>
          <a:p>
            <a:endParaRPr lang="hr-HR" sz="4000" dirty="0" smtClean="0"/>
          </a:p>
          <a:p>
            <a:r>
              <a:rPr lang="hr-HR" sz="4000" b="1" dirty="0" smtClean="0">
                <a:solidFill>
                  <a:srgbClr val="FF0000"/>
                </a:solidFill>
              </a:rPr>
              <a:t>N</a:t>
            </a:r>
            <a:r>
              <a:rPr lang="hr-HR" sz="4000" dirty="0" smtClean="0"/>
              <a:t>. </a:t>
            </a:r>
            <a:r>
              <a:rPr lang="hr-HR" sz="4000" b="1" dirty="0" smtClean="0"/>
              <a:t>Gospodine, nisam dostojan</a:t>
            </a:r>
          </a:p>
          <a:p>
            <a:r>
              <a:rPr lang="pl-PL" sz="4000" b="1" dirty="0" smtClean="0"/>
              <a:t>da uniđeš pod krov moj,</a:t>
            </a:r>
          </a:p>
          <a:p>
            <a:r>
              <a:rPr lang="hr-HR" sz="4000" b="1" dirty="0" smtClean="0"/>
              <a:t>nego samo reci riječ</a:t>
            </a:r>
          </a:p>
          <a:p>
            <a:r>
              <a:rPr lang="hr-HR" sz="4000" b="1" dirty="0" smtClean="0"/>
              <a:t>i ozdravit će duša moja.</a:t>
            </a:r>
            <a:endParaRPr lang="hr-HR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tijelo-krv k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-1"/>
            <a:ext cx="9144000" cy="742048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4000" b="1" u="sng" dirty="0" smtClean="0">
                <a:solidFill>
                  <a:srgbClr val="C00000"/>
                </a:solidFill>
              </a:rPr>
              <a:t>SAKRAMENTU VELIČAJNOM</a:t>
            </a:r>
            <a:endParaRPr lang="hr-HR" sz="4000" dirty="0" smtClean="0">
              <a:solidFill>
                <a:srgbClr val="C00000"/>
              </a:solidFill>
            </a:endParaRPr>
          </a:p>
          <a:p>
            <a:r>
              <a:rPr lang="hr-HR" sz="4000" b="1" dirty="0" smtClean="0">
                <a:solidFill>
                  <a:srgbClr val="C00000"/>
                </a:solidFill>
              </a:rPr>
              <a:t> </a:t>
            </a:r>
            <a:endParaRPr lang="hr-HR" sz="4000" dirty="0" smtClean="0">
              <a:solidFill>
                <a:srgbClr val="C00000"/>
              </a:solidFill>
            </a:endParaRPr>
          </a:p>
          <a:p>
            <a:r>
              <a:rPr lang="hr-HR" sz="4000" dirty="0" smtClean="0">
                <a:solidFill>
                  <a:srgbClr val="C00000"/>
                </a:solidFill>
              </a:rPr>
              <a:t>1.</a:t>
            </a:r>
            <a:r>
              <a:rPr lang="hr-HR" sz="4000" dirty="0" smtClean="0"/>
              <a:t> SAKRAMENTU VELIČAJNOM POJMO U SAV GLAS,</a:t>
            </a:r>
          </a:p>
          <a:p>
            <a:r>
              <a:rPr lang="hr-HR" sz="4000" dirty="0" smtClean="0"/>
              <a:t>ŠTO GA VJERNIM KAO HRANU DIJELI ISUS SPAS.</a:t>
            </a:r>
          </a:p>
          <a:p>
            <a:r>
              <a:rPr lang="hr-HR" sz="4000" dirty="0" smtClean="0"/>
              <a:t> </a:t>
            </a:r>
          </a:p>
          <a:p>
            <a:r>
              <a:rPr lang="hr-HR" sz="4000" dirty="0" smtClean="0">
                <a:solidFill>
                  <a:srgbClr val="C00000"/>
                </a:solidFill>
              </a:rPr>
              <a:t>2.</a:t>
            </a:r>
            <a:r>
              <a:rPr lang="hr-HR" sz="4000" dirty="0" smtClean="0"/>
              <a:t> ON ZA HRANU DUŠAM SLABIM DAJE NAM SE SAM,</a:t>
            </a:r>
          </a:p>
          <a:p>
            <a:r>
              <a:rPr lang="hr-HR" sz="4000" dirty="0" smtClean="0"/>
              <a:t>I GRUD NAŠA NAMAH BIVA TAJNI BOŽJI HRAM.</a:t>
            </a:r>
          </a:p>
          <a:p>
            <a:endParaRPr lang="hr-HR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613095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dirty="0" smtClean="0">
                <a:solidFill>
                  <a:srgbClr val="C00000"/>
                </a:solidFill>
              </a:rPr>
              <a:t>3. </a:t>
            </a:r>
            <a:r>
              <a:rPr lang="hr-HR" sz="3600" dirty="0" smtClean="0"/>
              <a:t>SVETO TIJELO I KRV SVETA DUŠI NAM JE LIJEK,</a:t>
            </a:r>
          </a:p>
          <a:p>
            <a:r>
              <a:rPr lang="hr-HR" sz="3600" dirty="0" smtClean="0"/>
              <a:t>SLATKO MILJE I ŠTIT SNAŽAN, ČUVAR STALAN VIJEK.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>
                <a:solidFill>
                  <a:srgbClr val="C00000"/>
                </a:solidFill>
              </a:rPr>
              <a:t>4. </a:t>
            </a:r>
            <a:r>
              <a:rPr lang="hr-HR" sz="3600" dirty="0" smtClean="0"/>
              <a:t>S HVALE HARNE DUŠE NAŠE PLAMTE U SAV ŽAR,</a:t>
            </a:r>
          </a:p>
          <a:p>
            <a:r>
              <a:rPr lang="hr-HR" sz="3600" dirty="0" smtClean="0"/>
              <a:t>ŠTONO, KRISTE, SAMA SEBE DAJEŠ NAM ZA DAR.</a:t>
            </a:r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1721092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dirty="0" smtClean="0">
                <a:solidFill>
                  <a:srgbClr val="C00000"/>
                </a:solidFill>
              </a:rPr>
              <a:t>5.</a:t>
            </a:r>
            <a:r>
              <a:rPr lang="hr-HR" sz="3600" dirty="0" smtClean="0"/>
              <a:t> AMO K NAMA RADO SLAZIŠ TI U SVAKI ČAS,</a:t>
            </a:r>
          </a:p>
          <a:p>
            <a:r>
              <a:rPr lang="hr-HR" sz="3600" dirty="0" smtClean="0"/>
              <a:t>K SEBI JEDNOM PRIMI GORE SVAKOG VJERNOG NAS!</a:t>
            </a:r>
          </a:p>
          <a:p>
            <a:r>
              <a:rPr lang="hr-HR" sz="3600" dirty="0" smtClean="0"/>
              <a:t> </a:t>
            </a:r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79388" y="1028700"/>
            <a:ext cx="8856662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3600" b="1"/>
              <a:t>Ispovijedam se Bogu svemogućemu i vama, braćo, da sagriješih vrlo mnogo mišlju, riječju, djelom i propustom: </a:t>
            </a:r>
            <a:br>
              <a:rPr lang="vi-VN" sz="3600" b="1"/>
            </a:br>
            <a:r>
              <a:rPr lang="vi-VN" sz="3600" b="1"/>
              <a:t>moj grijeh, moj grijeh, moj preveliki grijeh. </a:t>
            </a:r>
            <a:br>
              <a:rPr lang="vi-VN" sz="3600" b="1"/>
            </a:br>
            <a:r>
              <a:rPr lang="vi-VN" sz="3600" b="1"/>
              <a:t>Zato molim blaženu Mariju vazda Djevicu, sve anđele i svete, i vas braćo, da se molite za me Gospodinu, Bogu našemu.</a:t>
            </a:r>
            <a:endParaRPr lang="hr-H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79159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r-HR" sz="3600" b="1" u="sng" dirty="0" smtClean="0">
                <a:solidFill>
                  <a:srgbClr val="FF0000"/>
                </a:solidFill>
              </a:rPr>
              <a:t>O PREMILI ISUSE</a:t>
            </a:r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b="1" dirty="0" smtClean="0"/>
              <a:t> </a:t>
            </a:r>
            <a:endParaRPr lang="hr-HR" sz="3600" dirty="0" smtClean="0"/>
          </a:p>
          <a:p>
            <a:r>
              <a:rPr lang="hr-HR" sz="3600" b="1" dirty="0" smtClean="0"/>
              <a:t>1. O premili Isuse pogledaj me! </a:t>
            </a:r>
          </a:p>
          <a:p>
            <a:r>
              <a:rPr lang="hr-HR" sz="3600" b="1" dirty="0" smtClean="0"/>
              <a:t>    Čuj želje mi goruće usliši me! </a:t>
            </a:r>
          </a:p>
          <a:p>
            <a:r>
              <a:rPr lang="hr-HR" sz="3600" b="1" dirty="0" smtClean="0"/>
              <a:t> </a:t>
            </a:r>
          </a:p>
          <a:p>
            <a:r>
              <a:rPr lang="hr-HR" sz="3600" b="1" dirty="0" smtClean="0"/>
              <a:t>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b="1" dirty="0" smtClean="0"/>
              <a:t> Rasplamti dušu mi božanskom ljubavi,</a:t>
            </a:r>
          </a:p>
          <a:p>
            <a:r>
              <a:rPr lang="hr-HR" sz="3600" b="1" dirty="0" smtClean="0"/>
              <a:t> O Kralju mog  srca, o Isuse!</a:t>
            </a:r>
          </a:p>
          <a:p>
            <a:r>
              <a:rPr lang="hr-HR" sz="3600" b="1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57529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2</a:t>
            </a:r>
            <a:r>
              <a:rPr lang="hr-HR" sz="3600" b="1" dirty="0" smtClean="0"/>
              <a:t>.  U ranu svog srca ti zakloni me; </a:t>
            </a:r>
          </a:p>
          <a:p>
            <a:r>
              <a:rPr lang="hr-HR" sz="3600" b="1" dirty="0" smtClean="0"/>
              <a:t>     i ne daj da ikada ostavim te! </a:t>
            </a:r>
          </a:p>
          <a:p>
            <a:r>
              <a:rPr lang="hr-HR" sz="3600" b="1" dirty="0" smtClean="0"/>
              <a:t> </a:t>
            </a:r>
          </a:p>
          <a:p>
            <a:r>
              <a:rPr lang="hr-HR" sz="3600" dirty="0" smtClean="0"/>
              <a:t>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r>
              <a:rPr lang="hr-HR" sz="3600" dirty="0" smtClean="0"/>
              <a:t> </a:t>
            </a:r>
            <a:r>
              <a:rPr lang="hr-HR" sz="3600" b="1" dirty="0" smtClean="0"/>
              <a:t>Rasplamti dušu mi božanskom ljubavi,</a:t>
            </a:r>
          </a:p>
          <a:p>
            <a:r>
              <a:rPr lang="hr-HR" sz="3600" b="1" dirty="0" smtClean="0"/>
              <a:t> O Kralju mog  srca, o Isuse!</a:t>
            </a:r>
          </a:p>
          <a:p>
            <a:r>
              <a:rPr lang="hr-HR" sz="3600" b="1" dirty="0" smtClean="0"/>
              <a:t> </a:t>
            </a:r>
          </a:p>
          <a:p>
            <a:r>
              <a:rPr lang="hr-HR" sz="3600" b="1" dirty="0" smtClean="0">
                <a:solidFill>
                  <a:srgbClr val="FF0000"/>
                </a:solidFill>
              </a:rPr>
              <a:t>3.</a:t>
            </a:r>
            <a:r>
              <a:rPr lang="hr-HR" sz="3600" dirty="0" smtClean="0">
                <a:solidFill>
                  <a:srgbClr val="FF0000"/>
                </a:solidFill>
              </a:rPr>
              <a:t>  </a:t>
            </a:r>
            <a:r>
              <a:rPr lang="hr-HR" sz="3600" b="1" dirty="0" smtClean="0"/>
              <a:t>Daj Hostije svete </a:t>
            </a:r>
            <a:r>
              <a:rPr lang="hr-HR" sz="3600" b="1" dirty="0" err="1" smtClean="0"/>
              <a:t>nek</a:t>
            </a:r>
            <a:r>
              <a:rPr lang="hr-HR" sz="3600" b="1" dirty="0" smtClean="0"/>
              <a:t> vodi me sjaj,</a:t>
            </a:r>
          </a:p>
          <a:p>
            <a:r>
              <a:rPr lang="hr-HR" sz="3600" b="1" dirty="0" smtClean="0"/>
              <a:t>  kroz žiće zemaljsko u vječiti raj! </a:t>
            </a:r>
          </a:p>
          <a:p>
            <a:r>
              <a:rPr lang="hr-HR" sz="3600" dirty="0" smtClean="0"/>
              <a:t>  </a:t>
            </a:r>
            <a:r>
              <a:rPr lang="hr-HR" sz="3600" dirty="0" smtClean="0">
                <a:solidFill>
                  <a:srgbClr val="FF0000"/>
                </a:solidFill>
              </a:rPr>
              <a:t>Pripjev:</a:t>
            </a:r>
          </a:p>
          <a:p>
            <a:endParaRPr lang="hr-HR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1523985" y="1493520"/>
          <a:ext cx="6096030" cy="5120640"/>
        </p:xfrm>
        <a:graphic>
          <a:graphicData uri="http://schemas.openxmlformats.org/drawingml/2006/table">
            <a:tbl>
              <a:tblPr/>
              <a:tblGrid>
                <a:gridCol w="1197753"/>
                <a:gridCol w="162396"/>
                <a:gridCol w="4735881"/>
              </a:tblGrid>
              <a:tr h="213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 NEDJELJA  KROZ GODINU 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SVETA MISA – za narod  </a:t>
                      </a: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28. 09. 2014.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hr-H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12,30            Sastanak roditelja i krizmanika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PONEDJELJAK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LUNEDI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MONTAG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19,00      +     Flora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Bonifaco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29. 09. 2014.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Ljiljana </a:t>
                      </a:r>
                      <a:r>
                        <a:rPr lang="hr-HR"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Poletti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UTORAK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MARTEDI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DIENSTAG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19,00       +     Antonija </a:t>
                      </a:r>
                      <a:r>
                        <a:rPr lang="hr-H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Poropat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 -  rođendan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30. 09. 2014.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obitelj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SRIJEDA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67225" algn="l"/>
                        </a:tabLst>
                      </a:pPr>
                      <a:r>
                        <a:rPr lang="hr-HR" sz="14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POČETAK LISTOPADSKE POBOŽNOSTI  BDM  od Ružarija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MERCOLEDI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MITTWOCH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WEDNESDAY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498" marR="684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/>
        </p:nvGraphicFramePr>
        <p:xfrm>
          <a:off x="1532594" y="1386840"/>
          <a:ext cx="6078812" cy="4905157"/>
        </p:xfrm>
        <a:graphic>
          <a:graphicData uri="http://schemas.openxmlformats.org/drawingml/2006/table">
            <a:tbl>
              <a:tblPr/>
              <a:tblGrid>
                <a:gridCol w="1148643"/>
                <a:gridCol w="161878"/>
                <a:gridCol w="4541700"/>
                <a:gridCol w="226591"/>
              </a:tblGrid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ČETVRTAK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GIOVEDI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28675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DONNERSTAG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THURSDAY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 +     Rajko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naručuje Kata i Ante Matković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PETAK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VENERDI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FREITAG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</a:tabLs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 17,30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FRIDAY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18,00      +     Jure Tadić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i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naručuje Jozo Tadić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SUBOTA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SABATO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SAMSTAG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17,30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SATURDAY 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u="sng">
                          <a:latin typeface="Times New Roman"/>
                          <a:ea typeface="Times New Roman"/>
                          <a:cs typeface="Times New Roman"/>
                        </a:rPr>
                        <a:t>NEDJELJA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19150" algn="l"/>
                          <a:tab pos="3914775" algn="l"/>
                        </a:tabLs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 NEDJELJA  KROZ </a:t>
                      </a:r>
                      <a:r>
                        <a:rPr lang="hr-HR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GODINU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DOMENICA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SONNTAG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11,00              SVETA KRUNICA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latin typeface="Times New Roman"/>
                          <a:ea typeface="Times New Roman"/>
                          <a:cs typeface="Times New Roman"/>
                        </a:rPr>
                        <a:t>SUNDAY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81250" algn="l"/>
                          <a:tab pos="2428875" algn="l"/>
                          <a:tab pos="2781300" algn="l"/>
                        </a:tabLst>
                      </a:pP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11,30              </a:t>
                      </a:r>
                      <a:r>
                        <a:rPr lang="hr-HR" sz="1400" b="1" dirty="0">
                          <a:latin typeface="Times New Roman"/>
                          <a:ea typeface="Times New Roman"/>
                          <a:cs typeface="Times New Roman"/>
                        </a:rPr>
                        <a:t>SVETA MISA – za narod  </a:t>
                      </a:r>
                      <a:r>
                        <a:rPr lang="hr-HR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05. 10. 2014.</a:t>
                      </a: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239" marR="682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data:image/jpeg;base64,/9j/4AAQSkZJRgABAQAAAQABAAD/2wCEAAkGBwgHBgkIBwgKCgkLDRYPDQwMDRsUFRAWIB0iIiAdHx8kKDQsJCYxJx8fLT0tMTU3Ojo6Iys/RD84QzQ5OjcBCgoKDQwNGg8PGjclHyU3Nzc3Nzc3Nzc3Nzc3Nzc3Nzc3Nzc3Nzc3Nzc3Nzc3Nzc3Nzc3Nzc3Nzc3Nzc3Nzc3N//AABEIAIAAYAMBIgACEQEDEQH/xAAbAAACAgMBAAAAAAAAAAAAAAAEBQMGAQIHAP/EADgQAAIBAwIEAwYDBgcAAAAAAAECAwAEERIhBTFBURMiYQYycYGh0ZHh8BQVUmKxwRYjNEJjgqL/xAAaAQADAQEBAQAAAAAAAAAAAAABAgMEAAUG/8QAIhEAAgIDAAIBBQAAAAAAAAAAAAECEQMSIQRRcRMiMUFh/9oADAMBAAIRAxEAPwCmEFTgk5r3Ic6bcX4VLFdt4anQ26+npWLXgU9zgR3FsCf9ruVP1Fexaqz57SW2oq371nJ23NWlPYPjLjI/ZcEbHxvyobinshxbhcCT3CRtGzacxNqwfWlWSD5Yzw5KvVlfye5rKCSRgkaszHkFGTTfgfCVu7mVrkHwYE1MoONRJAA+uflVhgggtwRBEkY/lFJkyqDoph8Z5Fb4hDZcEuJBru2aJf4AfMftR5sNC6Yv8lP+MapG/wCxpoSPlQnEZYo7djJggD3fE05rN9SUmblhx44lb4oBDiJFjj9NeuQ/E8h8KWsTjAJ29aluHEkjOiLGp5IvSo44pJWCRjJNbYqkeXOW0rRESe5ryk5FGHhlzgEr9aJt+DM4BL79q60LTOpcS4OwB1J8DioeHxtH0k8vMtIFH3q+XMEdyhXADCq/NwctdoQgIDb6hkGvP3tHtaU7PWs4k93B6ZG4/E86nulaa0ljQ4Yipz4ROlCGYbY7flUcRSUkxtlRlc+tQfs0L0UQpGBJ4aaGlYM/ckcv60KTtvzqw8T4f4crsPeJznvQC8MklZsjG3PvVd0+snp+hPNOkK5kYIO7cvxqu8Z4gLh/CjC6FO7Lvq+dF8aW/nvf3fDbzkk40Bd3I/tUdh7KcWvLhYjbmAb5ebYLitmOMYraTPNz5JzekUIzuasnC7GH9lhljDanXLM3U5I29Ksv+A7GSGBcSRSIgEjI5bxDtk4PKs39mlvcCCIEJCoRQfShPyIy5EEPFnHshaIFIAAqRIFGwWiUTA5VIgweVQlNmhY0dPhbxlVx7+PxonyY3+dBWSoigq+QB3qWa4Qny4J61nXWbkqF9/IY2YQovxIpbAWeRkOUJ5lOQp5NGs6ZG3rUa26xjKDzZ2+9M1wCTsTcSUh8Y1A8jjrUVrGfDL6c78+4pzOMwFGXcg4oAQkRKoJAHUVL8qmM/wCGrtFADJLJEnrKQMfDNehuFkOpZImj7oQ1UnjV9N+9JFulVh70aE7KnTbv1NQQzC4GbZMIGwWXapPIWWDnS9XE8SvqUMRyAJpfewwTYkKFSeudzVdsuMyWV4tvdkywO2lZG3ZD8e1W6G2WReaYG4B3zTwkmrJZINOmI5rYJum4qIwkYNNJreQzHCnAoeZAuxO9WTszuJY7OcpGNTeZt6kjkw4PQmlMUg06euaNhflRRUbq4XluO1SBicdqWxSkP6UwgZUQliDn6VzCukUoDMxPJRj70n4hNospYQwDuhCZ2+vzprcksDo2HYdarvHi+hCmSUzkeh2xSTi3Hg8GtlZUPaa18K2hkvb2NpQAolB7f3pHFdNbytB45dHUEHsf0aN4rC0spLKZApOlWPKq000kc5ZcMM4B7b52rMsbSpmyU02HycTmMxR49RJwDy6/lXTeHXmmytmcM8nhrnJwOVcrs7qS4uUgKoAw3YrkkD7kCunW6jwY1XfyjHrVMapmfO+DIcQ1N5kxmhpLfxPO2QvQd6wkTLINSZxWk10+Maj9q0JcMnySLsdS0XFJkDFAocH0qZGxyNBDDOJuXpU6O3I8qXxy4INErJttyplRwwjYcmoW+4Qt0wLhlH8SmtoWJOKZrOWTGd6ErQYnL+NcL88qwklMkb8ziqhd8NkRh4af+gK65PwqW84lKECiMe8x5DNDcZ9kLRLYSwSStMpBYZGCvXAqORmiD9nLrKOGFysrKJSBpI6b10v2XXFhBLcxgyYwAOQ7Ul9o+CJJapNZhH8EZwyebHx5/jR/B2mhtUR9RC9T1qULch8laDu84gqnBTB5fKkN1Mpc6dh2FT3c4b39zS2Vh0rVFUY5Ma5xWVbNR5rIzq2OK5nBCOdqOgWTTkDA+NAF5QB5mx3qZJnbysT+NcrOGAOMZb8DRSSARFhkkDOTQFqNJLyZwOW3Wtr26VIlK5J5ken6FCbpDRVsne+ZI1jQhSOZ9e1B3163kBYkHelgmkXSrHc+8T3qDjFx4YjKnONzUKtlnwlS50XfhyHYn6fr+taiXwXmgc7I2Bt0PKgL2Yi7iOMEr0+Fbyy+Jch8Z8SNT86MV9wJ9Ri7fLbEkUGzZNTXBAJxQzHNaTMxxpcnoPiamgtpJTscnsKHSKSRiFUsfQZqxcGgWK21S6lYk7dTQbSQ0VbBYrC50adO3XJ5VNdaYESOFRrCAuetMppI/Mmgq2Op3oW5j85kZcZAG1Ls2F0gEXMsq4IOFHag7mZ8kZzttimqQSmDxdgOi550vmGGYlSMkbGhJ2gx4xbcytEAGBDHmaT8Wusws2okgADI9aP4nIWlGD1pFxImaBCTjAJP9aVRHcg2a713saZ3RSaxHcErAf5MfU0Baf6yRycnSB9K2ikwkJPw+tPGPRJSGEk2o71ihGfz7VMsucVQkW7hU5i1KvlJO/rVix4salV0DuBSNLb9ncSMeR5CpLzi+hTGcgkd6lJW+FU6XQme4igcgsHI283WhrjiCTqFZ9J+lV6e5bJw+aiM7OOe9MogLLPfOsQWJx4ekBTSqa5dyck571HZynSY2HPrit5cKhOmuoAtlyzMTSi8K4KgZpvcPzVVNLp4cjIG9Mkc2CxnBLcia1CnSoJ5VuVI5itScDNGhGz2461sHwRmtA4rxOaNgP/Z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1219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5471592" y="3068960"/>
            <a:ext cx="3672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</a:t>
            </a:r>
            <a:endParaRPr lang="hr-HR" dirty="0"/>
          </a:p>
        </p:txBody>
      </p:sp>
      <p:sp>
        <p:nvSpPr>
          <p:cNvPr id="1026" name="AutoShape 2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AutoShape 4" descr="data:image/jpeg;base64,/9j/4AAQSkZJRgABAQAAAQABAAD/2wCEAAkGBxQTEhUUExQWFhQXGRYaGRgXFxoaGxoYGBcXHBoaHBgaHSggGholHBcUITEiJSksLi4uFx8zODMsNygtLisBCgoKDg0OGxAQGywkICQsLCwvLCwsLCwsLCwsLCwsLCwsLCwsLCwsLCwsLCwsLCwsLCwsLCwsLCwsLDcsNywsK//AABEIAOEA4QMBIgACEQEDEQH/xAAbAAACAwEBAQAAAAAAAAAAAAAEBQIDBgABB//EADwQAAEDAgQDBQcEAQQCAwEBAAEAAhEDIQQSMUEFUWEicYGRoQYTMrHB0fAUQlLh8RUjYnKCkqLC0rIz/8QAGQEAAwEBAQAAAAAAAAAAAAAAAQIDBAAF/8QAJhEAAgICAgEFAQEBAQEAAAAAAAECEQMhEjFBEyIyUWEEQnGBI//aAAwDAQACEQMRAD8A+fU2jKLDbYL04fm30RtPh/Ya7oLdITmhgw9oLhfTv5IXZzZnWYAu+Fs+C8OBI1EbLW4bDNaY5aL2pTbMkSRoi7rsVSdirh2FOVxeBNgJA07oRtCmxs9lpnoFauptulaRRK7bJMo0z+1vkpVsMyPhb5D7KFwSiGGU/gk9PQHTwzZ+FvkE99nuDte7OWsytnUDVC0GtJvrzWn9nqRyERbqjHQQevwGk6XFrWgX+ED6LKYijTBIawFvcNfJfQ+M0ppFo1It1WXp8ILWgyC8/snbZMK0Zk4Vv8R5KYpNH7W+Q+yd1+Gubd7I7r69yow/DHljqgENbeSNeglBnJiHEUeTGjXbZDjhbXOlw/Lf2m9YydLqqEjjbsbk6AcRwym4RAHcFYeGMIHZFhGgRRXErnQFy8Gcfw6alwI6BFnhbQ4ENB300TdtIHvU2NXKH2F5H4Bhg2/xHkpfpG/xHkiWNsouMJ6RJNlNSkwXIb5D7KYoN3YPIKDjmtyj5ogiIVIkZg78OwTLAfAJRX4WDo3qn1l4Eso2NGbRnqfCDmtHlonlDBMY0DK3xAXpsiGmQhFKI8nKRmob/EeS9XuU8ly7mLx/TV4LDjI237W/JE+66ILDvdlZBjstudNAimYl7LivSB5fF3WyXXPHLtDLLFaZxws3XowJOk+CKPFWs7WZj3xpGUD88EA/2kqs+AsHgDfxSOEqG9aNhf8Ao7uRVLeGugnlsisH7XvLTngnWGsA/wDsqKvtFVcT7gxI3YJ+RCVYpj+vDwVe4nXVRGHgwF5RoYuqYLRYagRHlutJ7P8AsvUd2q1QtH8WgSeskW+afjS2Jz5PSFnCMGTVbbQglbWrFOm54Ggn1Sjj9ahgWBxJLiey2Zc6NTfRo3KOdiG1cOXA9lzREddvNdavQ7TSszmK4yXOALoi/jf1VBxYJkHfms57R030qsxyvtN5SwYwgzKT1XFi8bVm5ZxgUzmLkNjfaxrzANuRAjyWJxeLLpJQueEPVd9DKOuzc16rH3gSdMpsUJVwxiVmcLjSxwcNBsn3C+KwZ53g7qimpCO0z33SpaLlt5Hy59UzxfFHxdtIsOhAIPjGiVYniLCJGWRMG5v9EvGflD+pBLsvoUp1MAayfl3o6lkF4BHX7pDUxu+XyJ+X1XN4jTmJcCdhfwue5CcZNHKcTQVcEZhgLp0i9uSVYlpbYwIPanZQpcbqNGVrzEQCRBjkCqanEA6KZbY3deTlHKYvMDulM+VCLjb3slhXyDN5+WoRgfZX0OHse0OBIm/O/UWVT8I9sy23Pbomi6FmkQcuXodZTOKptjsuqGLD4WyeZuSNOSqlZK0uyD2SpUBB71dw2jUrud2YESdgLTChUDWx2ml24aZ9V1A5CCOq9VWZckoa0aOhhXmm0wYytjyC9dwasdG67bgLQNxOanTsIDGAeQ0XrKhmxgqisDihFR9lcTq5rWN3JIH1TDD+yjc5z1GubtGt4v0TemXu1cSCN162oGXFz1+yFM6olL/ZWk0OdmhkR2dSdgjMDRw1FmWDb+QlK+JcSdq53OBoET7N8MrYgZ60tpG7RoXfYJG0u2Uin4QZS4i4khsCTAgX5Jv+rydibtgHxbM+c+RXChRobACILib6rI+0IqUHyCS1wZDhewJseVnKU5lYRrsG9sK+bFOkskMDRnnN8Mw28Cbknqth7LZXYWlYWaAbWlvTwXyrj2IL8X7w3DmstGkNgCD3BbT2X4o5tPICAA4j6+ckpMa2XzyXFBHtdgA8RlEa9Sea+Y47D5DE2X0fi+Lc+STbu2lYTjNTtqmVaMcZbFLpUGyW+KjUdB7l5TqgKKQ7ZZorKdaL7qBbmsLyqm04sjVHXY+wPEiYHOVX/pQqy6mSCSZb9p+SQ+8IKuwPFX0jYyNwrxyX2TliXaNtwX2OqutULQ0tBmznNkmwBMZoAv13Wb9qcMKGIe2nYGIHNvXnp6LQcM422qIM26wfMIjG4VlZoB7RbAEmHCPQ+aZxvoMZpaZi24guGaLCBrMW015ostmYgxaRpbWDvcn0XV+BVGPMXYdge1zspnDVKEtIEatI3BnSTE9IlKpOOmPKCk7RZhsZVpix7MnXSd7I6nxl7tYII5JZh8NnsCM5a50zaW3ykRAMTEbhC03ObMA21EaJ4pMhO46G9fEXs0AGJMmfsEx9nsF72s0EGN7G43CB4JwyrXcNAAdSYtvZbfhv6bBg5qjCbaEEzvbyTN1pAir2xo7AtpsIADZF+o8FlqXs459Qk2aZM7A7J032ip1nBrHTJgCIKYcRrNYA3MB0lJbXZXjFny7/AE08wvER+pHP1XLuSOpGrwLRkZ/0bp3BEZfFeYF4NJn/AEb/APyF6+sAdIVbvRNkqpgawgi885VtWuCpcNY19YUyepHSUfitnVyei3B8LpVGitVa9zW7WA74kE+C0lbE5qOeic4yy0A6xt0O10r9qBVyBlOiHU+YflDQObRFr9VicD7SHDkEGWujM0bjcjkR9Fkbtmpe3Q9f7QCswjQ8uRlVV+JZ2MzQYgFvdY94IQXFuGyffYch2btFo3B5DnrZLKVSTBsfkUisZ9AnH4FRr43E3mG/WCn/AAJxFFztRMnm2dCZ2NvVK8bh87b6/PmF7weu3NlqaRldBjb73TrUhW+UaG2PxoDTO8gLC4+vJ/NloeOUzTbGfOx12u3Bv2XfkFZvEUCbj8K6TctE6USivTtmFwfMKgBX0an7ScvI7A8j0XhbBIcId6eCFC20TwmpBMHY+K9aSCZGysw5aYa4xGjvoemnkiQ3sPzbHX5JkrQrdMTPM94VKtriDdVOSlO0E4fEFkR+XT2nxhxqNawWMT4rNK1lYiCLEJoyaEls2z+KtzBs7ox9JrxBFu9fPalU5swKas4w6AJ2g/nNUU0+xXGS6NGeBtcRlqZbQZAMA7bK1vCKrQ6nSxBLDr2QJI6zoEownFI1vm37vqnPAsYal9OSZfgP+g1Tgdca1RHeR6ALzC+zuYtmswTzmPE/4TbFuvz+iEN7aQi3SOUVZouG8Gw2HqNquqS5gsAJbNr23j5oPjWIbWeXMdpzESBp/wCSVveQIJPnzSrF8SFM9/r0U2tWOvoWQeS5A/6l/wAVyXRXgz6JgahyNi3Zb8gpvq2vcoag/wD22/8AVvyQjsa3WZK1WkZasJfXExIk6ITg2LczGU4d+4A9QdUl4xWLasg8iFUMY5r21BYgggrNkbkXxpI+ycWxDHMLRUGfYA7ja9psvl/E8GBULizKSbgC0m8gJtxTiANLIIcYb2nD4jIPkRm0SnD1qhHu4LwdAZJnaDraVCGTk9m3Lh4pNMvwfEHUhbS1jy+6Y4qkypDxAqbnZ3fyOt1i34uqKmV7XTN7baFanCGcu9h/SukjK7XZ1Gpm1sRqCo1cPfM2A7cHR3jzU8Xh3MeDsfzxUcS0uaI1BkJl0InTCMHxJoDqVVnZdZzSOfKfmFmuNcMdh+02X0HfC+NJ/a7YH5plUrNflzkB3fFv8hFf66yjSyMaKrnS3tiWAXJ7J+Lu6eCnJ1sdR5ujGOc1xvad16KhaYdcfmic8Q9mqpIfTaHNcM0MgZSbkZNQlWQZcrpBboUFNS6FnBw00VOeDoYO3I/2i8PWM3EiIe3cdQgWsM2gj5omhXEXm3mCinROX4V47BlsEXadD9D1QRpEzzGqcNxzSMp+E+h59yoZRyuDTfdrufQ9CE1JvRybQqhTfoEbjcKR2h8Py6HqhabJkb7KbWx7sqUgFxZFivFwD01TpNlr/Z7F9kXEwPyFjg3dMOFYw0zpINlSMkhZRvZtKlQmSVS6oqDiLTKTcQxzgQAYF5hU5eRUn0X8V4qWvDRB3MpPi8Wahk+A8FXinl5ndW4XD/ud8I1+yW7HUaoVZe9cjvfN/iuSj8h/wvirmw18lsDvFhopYzIbg2duFGm0OaM9M6C7e4bbqBwoPwkuH8RZ3kfomrVE292TxTM7Bu5ovG45hU0SHU8g+L9s6T/GeqqolzTLdtvuNkaxjKswMrjqNu8LktgfQuoU3v7LSRBu0m4OlvUL7Zg+F0qWX3dMNJaJcNTA9L3Xy3DYUgy6M4i/8gDuvqfvu0wzYjT6pZxrotinfZ899psM0VZHxTUB66EfNC8LrdgEn4RfwRHtMxwxFQ/tBB7swA/+qTmmYLRvBSxdbGk+Ro8X7QUKjQwMe7m6ABPICZ8ULSqzpIHUyfFKcLSM9Qm1HRHG2xMiSAeJ4ae0wCY0IkHfwWbxL3Oubjbp4LYPbraQduSQ1GBr8r2kAkw4XkfObhGcbOUmhjwXHtykuDWOBEFojSLkzOovdBYrE0XvguIeBOeJDjGjgLibSbiTog6/DnAyIeznyU8NgQC0xIF/8rMsTg7Rrl/VDLUWQrNNN3aHZJnS4n6dVXXw7gZHaYfFajC41hGSq0PpnUHbu5ea7iPCqLXH9PUGV1xSdJsQPhcZm9oO9k+LJz09MlnwvHtbRjnOboQe8ao/AUwRrmaeYvHzBVuIwIJtIO7Tz6brRezODotYcxBc8wG5AcsfFJeIn7Jnk4k1ic9IR4jCuPwf57wdeSXvwvgU6xGMpue9kCm9ps1pJa4dJu0quiGn4rd5VU1MhOEsboTVqIFyBKHYwTmNm9fstU/B03WGWUpxHCiD23N1sBr0GiM8bR0JryJspc4xf89Feacf0nTOEkNkNynYE6nqdkNicDkaRMuPLSeSVQYZZF4AjjXQA1d+nc+Cbko3B8HcYsQTpNj5Js/hnu2wTB+X5fyRivs5y+hCzBARfwCMdhZgu/8AFvX7LUcA4ICQ7UczYCdwN9DqpYnDUKTnOe8EmwAMu8houqgqTZgYqch5LkZ+qp8h/wCxXIUU/wDDUP4Ux1Nh0OVvyHJQbwdgBlzj11I7k4wrR7tl/wBrbeAUvdA2WlQTMrk1oWUKFNo7Ts3/AHifAxoraZpaANJ8FfV4Yw6gKLOF02jQAa6XR4ilL6M6Du0WjZiIFHwHoEmdTBRlSvHu+QI06FSzLovh8lHtIA2m8nV5/wALJUSdd1q/aJucHoB6/wCFmabFEo9BeHrsjtDKUNi+KgHKxubxhWMw0ofF1Qww27+fL+0wBhhQ5054abWmTB5qiviQXe7Ih7dJuDoqOEt7V7ucZk/MpphOHh9TP+5vqLx4hNGNglJUBijU/gD3D+0vxdNwdORwPL81W4Yw9FCrgmuv6bKsomZPejB1XGfh8tvBMeDDMxzb5gdDsNdeUj1T7GcJa6520PJKH4F9F/vWS4AEEWkiFCWCnyRrhnbjwkKmYn3NeamYsc4kwYfeCTmP5CI4/jC54NIjI5uaTlYbje8FAcexDarQ5puDuIPcgic9EWvS7J3Ba427lmlHZuxy9tAuEJdVEG828NAtHQw82eIcP46eSVcEoMfWaPhta5MkC99v6W8o4GIk+JWjFG9mH+l+BbQwgAF/Syk7DtaZsT1lNXYZrjGaPBFYfh9GRnd52tvur2ZeIhbRJ2LiesJnhOCvIuA3SBok/tLxlufJQPYZbMP3de5Jn8Tf8Rc4uteSSI0us889OkaI/wA9qz6H/p1PC0zXqCct9pN9pWWxHHfeOnKLE2gbnc7lJMbx2tWb/uGwgG0T3pS+vdJLI29FY4lVH0Ue0IFEhjQDlj01hfPatd1VxLjJ/wArxuOcAQCvcFSJuPFFy5HKHEUweq5HQvUKYeRusDhSGNPvP2jWOQTGlPNFcP4cwU6dyey03vqAvazgTAHotq6ML/Sj3nNelwO/qrTTDRLrBDZ2nZPYtHVaJixaPFCYmsWj/wAvojHt5DxQuNb2DP8AL+lHLsvh8g+Mx0kHaLoc0TnAbcnTxQ9drpsCZTM1fdgQP9wgAf8AEAfOyiW7B+IPy9hpBduQlTcKZvqmgw959V5WZlaSdYR4icijhjJeTyFkzwlWHTtYEIDhG/UFX1DBlOnQDQB4idV619p0CA4U03Ok7bHrCLxD8gzOcGjrz2V7tGdrZP302Alc97b5i22qWVeJZm5aBBO5OpHRZ19OtmdM2/be/wBOZUp5OJbHic+j32jwIqnPRAzAHM0WkNBMxzie9J+E1e1kPwu18rJxh6j29sWgw06S4EGPIf8AySrjYa2tnYCA8BwjYkXj85rBOXKTPSxRairBADTqdWnZaN3GnuYwk7QerhYrM4qvndmOp1jnzCZ8JZnplpOpMdDsmhy6RPNFUmxrQ4+8DnG1pQOO4s6q4SbbfgQgZ2sulQTbn0lD42iWuvYG4On4V1zrbJKML0RrAtMLqb9ijRh/eMgjtjTqhfdGOvzA18RayXj5HTrTPaLLwdD6qmvRLTBCvwzg6IMEbcx0+yYVsJmbIid7aeKaMG0BySdib3J1AlE8PaQ+2/5CnUwbmiRfaBr4qujTIfGkG6KtDKUX+leR38PkuVecdfIrk+/sPtPquFrgU2XPwN+QVwcEo4bxCk9rGhwzZW27gFLiWMc2A0aG/XRbL0ea03KhhUvugTmm4iNFThccXch+eqMqOkSbrlIDTIkEi5Xpw8i8IV2MFxIB2mwVFLF1IILg62oECJ57lCcl5Hgm9I9qsgnKgy0zO69qcUa05XGCuZjGO0cFFb6KN8ewtj7IPiNUNFzA5lWGu1ouQkOKrZ3HN4TsE0hbDaWPY4ENOm+htv3InhWNYCT8Uu1m9tJGwQvD8Ax5jXuTjDcLptF2hveZt+bJYQndplJ5MVU0NsLUDrj88VmuP4wnEhjiTSFm252J63m6B4vi6nvT7t0MFmZHaDuCpbj3uI942SDro4eG6MslugQxcVyW7LqgfSdnp3AMlv5orsdXfVaH03RMTGo6Husj8H2hYKxuEi7AAev2T+la/BFl4szPuXtfneS6TEmZvF/MBEY2iMocRNoMbRp6J2eEipElwMGw0mdUg4mX0KkNdmE7ixHJw08uSy5MPBWbsWdzdAfDW0y8td8LgQOhVvDcO4PcG3IMHl/lA49pDyey06w3b7JpwuuWtBBLmud25F2uIt3hLj0x80XxsaVsBnjMO0NwvatIEZXixXjsTEjy5FTo1adUWdB3B2Wr2nm8XYvGHfSMtGdg238Oqk95JzM7Q/cwiHAgaif3fNMicpgGSNt/7VbMXTJgwD4INLoflJijEcK0cJE8xv8AQojAe8FiQY3mfTmjn45jzlvPItI9dCh8Rgmk5gcrtiN/DQpa3aO5takXfp5PI8tJ8UHiMEXGMxEctOt0dhsLltNjtt4clKvSIFvv3aap3G1YqlTMt+k/5Hz/ALXKMv5//ArlKkV5v7HGH4e4ZS10WEa8hZOaOIOj5PVUUaLsjbyIHTYKxjXEw4SNiDDh91qhFLozzm5dh9BgJkI+kyyAoMP7T5j6heP/AFA+BzCeU/dM40rJxbZfjuFh4SnE4SoGgCbaDT5og8RxTT26Yj/j95RNCrUfdzYBUmlJUWTcHdiMUHZcrgTzsBPedfVQw+BuZsR3/aFoqtK4ObL0tHylQqPaPic2/OB810MXHoXJm9R7QsZRA1bmPcmFAf8AFo8vW1l5rdt16zAPqWLsreQt67qvEkg/DtGsDwGqzfEuJvfUIDYYLAEX6k+S19Km1rYOwhLMYyg50ggO779y6a+hoyV72Y/GU3DtRI6aqWHqmRmhwOhBkj1laLEUYuNEMeGNeNAFH0W3aLx/oSjTRPDYd8SxwH5yTfCtMDPlJ5jdIRwtzTZ8DvIPmEzouNMCXl3fCrFNeCcqkOXUZFjE2mLiywPtTgX03yfh0YegAnxklbDA8bYZFoG5MepRrstRpFiD0DghkipqhsWR43ZhcDwsVKbXES4G/UGbk+Sqr0DQc5oGZhEOA1gzBHUStZiWCg3K25cCBsOazzHtHbqG5iGxN+ZKzvGoqjV6zk7J8PpFzb3Gl9ZVVfgt5a8hx2P3RlPi9MbGG7jmbW6yVJ+Ja89lw5QqqEWjPKc4y/BBiGVqcB4MbHUeB8V777NrM8/y6ZnB1GmQfMk+qOwzi0APYC4/xHzJUXi2VWbXRRw/CQJDT3koTGOc4yQRzm0dztCnoBB0j1+SpqU4NgIOp0PiN1XhqjO52xS11Rmzi2P239ES3FvH7XEeE+qKOHI+EW5af4V2HoS4S2e8n7IcGDkZX9Q7kfzxXqO903+Py+y9Q9P9HsKw9dpa0Ex2RbwGyJw2GIvJ8DI8iJCnh+BUiGOGYOhp+LoE2p0w3f1C1Qi2vcSm4r4lNASIjxXtbAh2sjuRLqjRuqXVzNvv9UziicbK6fDWN/c/xJj/AAocXxRa0ZGuP/SB5kqbcYZgtPfaPnKlWxcaNce5pKWopaHtvsztPEkWLarSdXGCfFxCAxmOYCQQ58Wl1Qx4AJ3jKdR8/wD+kdA1vqUPhuANmXz/AO1/QBZ5Kb0i8ZRStlvBq9RzTLWsB+Ex9JTnB4Spq58+AHoFVRptbYT5kouniWghomT/AMSR5iyvBUtmaUreg4NAF0kxnC9SLg3udEdxHiDKDczpM6ALP1val37WNjqL+lkk5wXY+OE30EcOoQIJcYNs23irq1Fokix6JfS9qGmBUpgdQbI2liqL/gdfkU0JRa0CcZJgeNrOLbHvHfyKDoUnOtNuR189UdxDDuAlkk77+iVDidamdJHVhU8mn7i2NNrQ+wvAmAFzxIAvJmEU3j9BhDATykA/NIme07z+xwPQfdXV+OhuXPebxFx3o81WhJRknsJrcZp1XZfhEiHHmdr7ISrwqqXTZzdGnYjnPmjMPxCk4SAD4A/NFv4u0tDWRbbSO9c1y8jKTj4MVWMOIcJGhtpG4ROHY0OaWucR1AOnJ0ie5McTS7Rc8AcoFvEIfEcQI7LWNIi0HVTUePZZy5LQYziMQQDldbuPJGsxAdfSyyWHxTg8logmQR/ndN8NiXgXYQ23L8CZZLeiMsdDc4kSBmF9p+ivZUabC6UZmuMn1XFt5a5w+SdTJ8RxXqRyCDZxFkWdfxQxqOdZ09/5ohKnDcokEhveUspS7QVGPkE/VdVyS3/kVyTnItwiajDcbADQM0AAWHQJm5oqDV4PMSD/AGs7hnSAA57bDSOQ8Vd71rNXPce8/dHHkf8AoaeKL+Ie/hx2xDhPNv2IXMwRZc17eP8A+kCca0y1pDQdZmfOVfR4LnE5zcd/zATa/wAiPkl7mN8NiBo14cfzqjaOJmxSvh/DKdPYk89P7TXDgA9lrRzKsrraM8mk9F1MdJXVQeSrxHEKbNXAKulxVhNjIRrYjTZQMPiHaZWdwzW77BG4XCPY3tODjysPlsq38aZMS2eUlRGOB0DfM/ZDQx5xDCZzL56Xt5aJZV4Mzc37kTj8dA+AnuSupicw7Dz1Y4wf/E8+9SlwvaHg5EcXhGt0InqEqxYcw2AIGhbt9lVinOBkzHM8+qGY85gc0FZpTV6RqUPLY0wPHHss4l7Z31HcnIcKjZa4363WVNcmcwa7qRHqIKb8LqjKBEDaXT4c48FXHNvTJ5I1tHV6DwYFYzyJVDw0Ate7MT0THFcNDnBxOU7IpvCwQMxHkm9F26BLLGlbF3DcKA11pDuqpxGBqNMx7xvf2h46p9SwzG6XVPEa5phpOXLodU7wpR2TWaTegDC1HG0GLSHm47rQfNW+4pnTxHVRfUBhzXSNvsptZN5U78D97JHB0nkWk85v49FL9J7sSXS3rcf0rG0m2gmem3iq67HZSDcI1ro5ttijiWWey+DzBMHyVOHxbx+/Me8XVtThVR12t30lGvwzKLczyAY0DRMqSTso2q+w3hjy7We4iYVPtRjxakLHUkW8Ekq8XfNnERy38kG6rmMkX5p3k9vFCLHuwC/MLl1uq5R2Xo1eCxZDWyQBA+KBsm1Omx4ByscOcApDSNBobcaDSTtyRNXjDIgNdHOY9AtEJJfIWcX/AJGzsjdGDwAVb8e79rT4wB80qq0J7ReQOsfdE0cBT17TvEAJ1NvpGaUa7YSMZV/hTHe8KxleqTLnUw3oSflZUNpi2Wm3vt84VrajNHOpids106/6K9Hv6kOIAplzd3OEDyIkqdapTiBUDOgyqg8Da67THy+a9q8HAb2gHHnefOUGp2MnBosLKThd+Y9HAekwg6jmtJa2pUZ0e2R6JW/FUmutTbY/yO3ercRU96C8GD/GQ7+/mss5fXZohjS76CW1nzYtfHJFuwjao7Qyn83WYbRk9l4nqSPmjWUa7SAQXTyIPkdkITXlWNLD5iyfEOFVafaEubzGviErdINxHp6La4L3gbFQXi2n0sl2P4WJJkHeCL91k88OriTjn3UjOh42A8RdSbiHN0V1XAzOVwtqD/aGfRc3aFD3I0pRaCP9UqEyXT+fmqubja0SHEt3/P7QDXEH/H1R1DEuylrhLTrFu7ROpPyxZRS8FvDca/OAHmCZh1/VPcRiA5rg6I5HQrM0sSGGwd5pnhsW2pYTO4Kril4sz5q7SFP6g03EN+E7HQrhXdqw25akf0mONFIWdqhKXCy8/wC04E8pg+CnODsrCcWrKm8VqA6juIRVHj7x8QBVFXh1bQsJPdqlpO0JLlErUZmjHHXEdmAh8VU94LgA7kJGNVdTqAbkfnMJ3NvsT0lei52DOxBUqGDdPwnyVlOudoPkVaazuZaeQuENJAcZN0gH9N0HouVfv38z5LkOUSnpSHI4gC1rctMWFxc6dETgeEsqXm3QH5nVNOH8Hotaw5ZdAubmYGgTUUhFreC1xxNv3GWeSlURQ7hNNjSWiTG6oxHDsxJPa0gTlHXn0TohClobJiO65VJQRHlJ9gmBwDGjtU8vOTPz+yPpVaTPhDZ7gLoKvVLxDHOB55fqdEuPDq4OYEk9SkuukNxT+TH1PEVDq3u0j5pJxihUeZzuHQSPqj8JTqAf7jyekaeKKqVgBfTqnrktk+npGXOCpv7Ja9j/AOWUkHvEodvCHbPZ5u//ACtJUxomxHoqqr818kqEoR6LwnNCelwaoT8Tf/Yn6Jrg+He67Rc5xG07ckur8ceyWinljpCob7QVCI7I6xf1+yRLHEr/APSQ8HtCx0tcC3qdkoq46tSPa7bdjqPPuQ1TE+8nMxufn8M940PoiKOEqES2Qf4uOo6FLzlLyGOOMfAwdTpVAHTE9fSUDieHtAlpcf8ArDgPBU0sb7okPpxzB3+h74RAqUal2/7Z6AOH3XPjJfo0YuPXQI/hxidRFiAdeWiHbhneCasc5hn39v8AqfWQl3EHNc+W5Rzy6E842SSiq0Pyb0GnDtyjO5gJiDF7ayh6GOYyYbJ5xH1KENNysbTduBHWy7m/APSVbCv1rKgyuEfmx3QlfCOp9phluzgfnyKmzCUzu7wbPy1TfB4I5SGtMEQc0D0KeufYjrH119C6lxytlymHDqPmUPVxAfqwBxsOXnqERjeFmkJLhfbQoF7UjclqTKQULuKPMRgnt1b5GVRCuL3fyMLi0Fv7s3opt70VitbKmhWsceajlPInwU2tPJc2Nwpgecrl09FyUrxZo6Gje5vyCtq6Lly9SJ48vJNvwqtcuTPoRFBVwXq5LiDl6Iu/PJL+LfCvVyExcfYlGqc4PRcuUI/I0vpFXF0p3Xi5JPsvDotf9Uzp/EO5cuQx9i5CPENvFCs271y5RfyZr/n+BdV+AoIr1cjHyQn8i5qmV4uXHLtFuC+NNaeq5cqYiOfsB4nqPFBP0b3fVcuQzfIp/P8AEtpqWy5co+Sq+IRT+Fe0NCuXJS76QvXLlyBc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0" y="1"/>
            <a:ext cx="449999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400" b="1" dirty="0" smtClean="0"/>
              <a:t>I svaki će jezik priznati: </a:t>
            </a:r>
          </a:p>
          <a:p>
            <a:pPr algn="ctr"/>
            <a:r>
              <a:rPr lang="hr-HR" sz="4400" b="1" dirty="0" smtClean="0"/>
              <a:t>»Isus Krist jest Gospodin!«- </a:t>
            </a:r>
          </a:p>
          <a:p>
            <a:pPr algn="ctr"/>
            <a:r>
              <a:rPr lang="hr-HR" sz="4400" b="1" dirty="0" smtClean="0"/>
              <a:t>na slavu Boga Oca. </a:t>
            </a:r>
            <a:endParaRPr lang="hr-HR" sz="4400" b="1" i="1" dirty="0" smtClean="0">
              <a:solidFill>
                <a:schemeClr val="accent2"/>
              </a:solidFill>
            </a:endParaRPr>
          </a:p>
          <a:p>
            <a:pPr algn="ctr"/>
            <a:endParaRPr lang="hr-HR" sz="3600" b="1" i="1" dirty="0" smtClean="0">
              <a:solidFill>
                <a:schemeClr val="accent2"/>
              </a:solidFill>
            </a:endParaRPr>
          </a:p>
          <a:p>
            <a:pPr algn="ctr"/>
            <a:r>
              <a:rPr lang="hr-HR" sz="3600" b="1" i="1" dirty="0" smtClean="0">
                <a:solidFill>
                  <a:schemeClr val="accent2"/>
                </a:solidFill>
              </a:rPr>
              <a:t>Fil 2, 1-11</a:t>
            </a:r>
          </a:p>
          <a:p>
            <a:pPr algn="ctr"/>
            <a:endParaRPr lang="hr-HR" sz="3600" dirty="0"/>
          </a:p>
        </p:txBody>
      </p:sp>
      <p:pic>
        <p:nvPicPr>
          <p:cNvPr id="5122" name="Picture 2" descr="https://encrypted-tbn1.gstatic.com/images?q=tbn:ANd9GcRPCmqbgH86Ui2xSJQJEluz29RTYjlgD5yv7l_8tqCJMNHckaQv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0"/>
            <a:ext cx="464400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5508625" y="2781300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2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51520" y="332656"/>
            <a:ext cx="5688632" cy="65253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5508104" y="2780928"/>
            <a:ext cx="3455988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endParaRPr lang="hr-HR" sz="3200" b="1" i="1" kern="10" dirty="0">
              <a:ln w="6350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/>
              </a:solidFill>
              <a:latin typeface="Georgia"/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2286000" y="26659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8" name="AutoShape 2" descr="data:image/jpeg;base64,/9j/4AAQSkZJRgABAQAAAQABAAD/2wCEAAkGBxQTEhUUExQVFhUXFxcXFRQVFxUUFBUWFRgWFxcUFRcYHCggGB0lHBQUITEhJSksLi4uFx8zODMsNygtLisBCgoKDg0OGhAQGiwfHCQsLCwsLCwsLCwsLCwsLCwsLCwsLCwsLCwsLCwsLCwsLCwsLCwsLCwsLCwsNyw3LDcsLP/AABEIAMIBBAMBIgACEQEDEQH/xAAcAAAABwEBAAAAAAAAAAAAAAAAAQIDBAUGBwj/xAA6EAABAwIEBAMFBwMEAwAAAAABAAIRAwQFEiExBkFRYSJxgRMykaGxB0JSwdHw8SNi4RQzcpIWgrL/xAAYAQADAQEAAAAAAAAAAAAAAAAAAgMBBP/EACERAQEAAgIDAAMBAQAAAAAAAAABAhEhMQMSQUJRYSIT/9oADAMBAAIRAxEAPwDrdMJ5M0ylF3Jc6xbRKUAiAQL1jC80JKCSsBSMIggtaMoSicktWg4jTcpQcgFAo0kJSAMoSkkIIA0EGoOKAi1aupHRJzqrq4iGEggkk6wPgEunjFPZ0sPIPGVLvZtJV2yQqplyab+2xHUfqrKq+dQZB5jUKmxAc0Hio4gwJjyXM0nVpHL+0rJV7dzCSBDhv37hb20eSD05KBf2rX+KII066JpTy/GbsrzOQYEj8lIvXRUa71UC1Ip3GmxnQ8j+5U3FAS5p6HXujI+PbRUKvhDleWt9maR6FZywrAtjT/CsLSsZyNaSdh05alKnkerVyXgNkvOjWjeBuT0G6vMPwiYdWMnfJ90c/M+qGG2ApjM6C87nkPJSqtwBz15rPqeWXGomGpyCbqjmoVviNMuLc4zdBuovE2PMt2NLpl5Ib5xMntt8UxZjVTifE1Jjy2dukwgua4ne56jnAQJQRp0/8Y7dSSgdUlqNa5ThKDEhGwrAdKLMkFyJpRphyUaQSgxy0DcgCjKSho8yNJzIhUCwHQU5Kie2HUKLfYzRogGpUa0Hn/laFqhKiULtr2hzHBwOoIM6J5rkA5KauqkNJQdUVdd3w7geTpnyWWtxxt6MXdbIIY1rqp1A2ju48gsHxDY3lVxmqypH3WuDQ3sGlam9vGQf6dZ08mtc0u9QJVDf1AxgJtHU6ZIDnR4hPOd/il3Z06cMJ9QcHxt1q4U6mbL05AddNPgtXdtD2iow5mkaQVz/ABaWeNsVaZ5nQt8x90+St+EMUc1hzGWFxgfhBjUJu5tueEnTR2oyt7b+UqvF2HE9lKxe6FOmYM6CCO6z1lX8RnmEJyb5V+MtArNcNifgVLxB4yzzMEKFjpgt7EfVPYrTcRTy6y38/wDKa9GnaVw/UfVqZGCXDfoB1PqujYHgvshLzmedXECNuQVPwtZPt7UENGf3nAjVw1MTvIB+S1tKuHMDuoB768kt0lnlsskQuf8AG+MGk6KbtT0+6tBxFjHsWSI25mAuVX9wazy8mSf3os+reDxb/wBUqxxSpTMhx3kz9VLxrHqtyxrXwWtMgxrPmq2lQ/hLrM8kL2TtAqN1QTVevqgn0X2rv4KMINRNPZY4DoR5kgoSlBRKIFEEAFoKSm6IgkVawaJcYARsaKe9Vt7jTG6DxHbTqslxNx00ZqdD1fP/AM/qsTdcQuplpguBMzJDtehCOb0pPH9rouIcRViIpM105agc+yqrjGGsP9Wq9z41ZtHeBJHxXOMYx5jjlpl9N+5IcYnoYKo6WIuBIfrJ1dPi85Tzx29j/MdW/wDKafuh1QDk6Q/5nVSDi7KzSxrmu/EHtOo6iNt4XIWXha4iZnxNPOVJGLOOZ0wSdI0gk8vRF8RpZp0vD6dRmYW9V9NoM5WkmO8O030I56rScJcXGqXUawmrTdlLmDRwPuuidOc+S5bwpxIabqoqkkRIPPy+IV1huKmh7cQ1r6rmEEgFzQWAwSN4zbdSVllnbJh7Xh128qyImJ2PQ8lQVsMfSaSxz6j95LwxvkBKxWHY7cuuDSYXviNjI6nTbotTamu5xc5rGkAjM5zSR/1U6pMLhxsqlVvS3/baw9X1ASP+pKqcbNWAX1MxAkhpJaJmdIhWtWiyo0gXLi48oJHo0LNXPDlzQeTlzs95tSmSHDs5h1HpKNbUwy1VWRE82nccv4Tdne+xOQ6j8jsQjvj4tYAdIIAgT1A5SkYZw1Ucw1X1G06YMNe+XFxBjQDl37J51y3Kaai3qCtSe2dQNJ6bj5hZ22NSoD7JlR2XfK0ug9yFosLtmZHVaJ9s5py6yxjdjqyZd8YUrDsQY4OtgwUnEue7JoHnQmJPp5DRLciTGqZuCXF2AG03MI981AWhp8yt9w/w+2gxuY+0eBBcfnCyuB8SGjU9i7WmSQ17j4mydJO0BA8eva6qKjQMn4ZJEaHc6rd74Ln483QnvAVZTxJjQRmAiTrp5/VY6348zOyvDYPuvEx66rL4y8mo4tOjp2JjXks0XHx/tc8T44ytVADvAJA7lV9LKdgqIU8pklPNvo2Tev6WnE0unw0SoFzV0hRX3pKZq1UTGjaFcVPEUFBr1DmKCv6pe702xAOQaUMy565hlBEShmWNGEcogUC5AIq1w0arCYzj4uXim0kMJI5gOjdziOQ107K54kxdrf6QP9Rw00kNB6nkT0XLuLa/+mpw0/1HDJM6tafeIjXXQLZN0+M1NqjFrgQ4BwMTDh96CQCVmf8AWubzMDYcvgkNuHDTl+W6ZqhdMx0XPO05Vrl2p36800aiSgmT2W1+o7JQqfVMlO0RJA7obKurG1z1msb94tny3P1WxxnDjbVqbmNbUDtdRmGbmyJ1iQsxhZy15A2bPx/hXWL3tUmiaeYvzSwbkAAyQPNRy3a6sOMfZrcHxG6aC6o2jSZuaj2AO9GtifVN3PE1FwLhTfWdOuaWg/3Q3QjssrWquaQ6+quAOvswc9Q9tNG+afHGLabQLankHQgEmOZKn6nyyh+6xO7r6U6bqdMcqTSweZdzTNnjb6NWc73HY5nEjuO6h3HFF3UB1DR/aI+irrJry+Tvuf1W+vDcctOm3OH0r2mwyabnR4oBgjkY6zopuL0CwCnULTTcMlPK3K1hAkNPnBMrnFlj1SjUgO0nblz5LR4nibrijOY5SAdI0c3nHJJcb9b+XCPa3FS0qNqNBHJzDoKjZ6fQrUHDWXQ9tQdlfGZo5hw1h3RQ8LxahVtyLgAOY3LOpnQQ4R6yFB4c4mp0m1GjU7MnwgyZ1S9nu7zJyXf2bKwJEsrCc9M+7I5g8pVEKYLs06t0cDv016iAo2IY08vzAw6HNPedvqqX27uus6qmONGd9eBVK4a9zWnQHTyP8q3tbgGJ3Wbqn+ofIKbaVFWzhGZcra/qA7KszwpDnqBVqLcYzLI77VCpVlRw9Lbrsm0lvZtzZQVjTsjCCPY/q9BtPdGHJljpRkLmQPZkbE2lgrAdATVzUhpKVOiquJ6xbbVXDcMdHnCBHKa3EhdfVXF3gDjlBJA5NBJHLTZZLi3Gf9RUzAADbTnHMqrfda/M/EJis+fn8JXTjhJyMst8GSUCiIRJ0xoJCAQC1JsKcvE7T8eyiylMfHmhsbVrQGuqjyj/AIgfqmbfGn5IYQ1ztJAl8fhB3AVXgV0SHMJ8J17id1LbbZIe37xIA5kclHWq6pdyFsogkmq4ucehzk+btvmgHgQG0wP7nHMf0U/DcD9oKj61QUmUgJAgky6DCkW95a0nHLRc8D71R0OPx0HoJ7rLTT+K7I8/eHbZPWtIj3na+aPEcbbUcP6bWNHJm5/5OOpUSpdgbMPn/lZypqI1+8ZzCfw2/cJbJgqurvl0xCJgObTrt57J+NIy2ZNnYiaYJ5hQLqgGHTaVMunexpNb94AA+caqC1xe1x5qMdG9wxd6unson3kuo/aU092o/cKsJTN0yH+iVTcU5V1f5CPVP07dPj0ln2jveUyWEqxNBRbo8gmhaYDVdYRZZiJ23KrrOjJWtsaIZT7n6Jc8tQYwy+nqgmLk+LdBQ2s7W1CEGo0rkABHCNpQcgDBVZxHSLreoBvlP7+ICsQEmq3QoDyleUy17mnkSPhomVpftBtgy9rBuwIJ83CVml143cLlORIiUcIiUxRIIwgEAtlIu2SSNVPwt2pbsTsfyR07Bzn5GjxGYnST2S75U9NyUrBDBce0eqtWv8TROgVTTpFkcjOoOmqtbCoPaSddfRTyWw41G34Qwb/UU65qGJMMjUtPvZo84S8H4bomS/M8jcH3Z8gnvstuWPdcNzeMFsN/sEy4ddSrajSNOpVYfxE+h1B+BCjzKMrzdGmYPRZqymwHrAlKdSBGoB7EKWSmnBYMcmZr4Nb1HVQ5sEagt5GATpt/CorexpU3ZhmcQfCXQBPWAFe4pXNKo5wjNvB7iNVlqxqZi8jfWBsPhsm5VnR+9rFxgp61ZH5qIypO/wAVJa8wQhsVjz9SmHuEJ+toSoMy5UhMrpYUSIB7lTWtUS2aPZu6g/LmpNB+ieUtHUMKvOrlMrFM2zJKbot5WGH0NldudooFq1Tqh0UMrtSINU6oJqtXAMII9Rt25o0QzIkTgpuY61KTYKKUA80pq5d4THQpL64buVFuroxOWR8/gUCTbz7x88m+uBOmf6AALNkLYfaThbqVz7Q7VRm/9huPhlWQXVhdyFz4ogihKRSnKKEQSiUlxCGbOUZzCDrOi1VJzsuYwcoBk7yNgPgspRq5TIWntzNEiNTr8lLN0eH6h3l17UyQARohZSCgLYNEuJBOw5lXfDmBVrg/02kgQC7kPVLeIed8rn7N7Um/DmaNax2buCAI+MH0Wux58XR1+63RW/DWAU7RkN1efffzPYdlB4uw45mXDZ8PhcBHu6+L0lRyrJZcjbXggJUQ0neFFtaiLGLjJRcdp0B0QaY8spjp958yT+v8KptXk7p7FbsPho7SmaDSSANSeQTxazXBx9MT9VIbhtRrc8Q2J15jt8Fq+HeEJh9YHrl/X9FZcUNGZrQAAGwNNI6LNpXPV1HM79mk+qpS2Haq+u6E0s0jwkiJ11/j5KjqtT4m8kT7B4DiOoP7+aUPCYPooVtViow8pj46LT0bMVAQ4aHY8weq3eidqNzpT1oEi+sTRflOoOrT1CVRen3uFna3s0/dVICjWz0xe3E7KWt1Tavuq3iKCi1t9ygq6T29GN2ROCDNkl74XMkSTCg3N8Bo2SdhE6noOqbr3mclrToDBjQuMSQDyA5qP/qWsJLcs7Zj7rR+Fo5nqUHk12juvLtjvFb5mE/7jTJAOklokqZcV2PiY7FrsrhPkfkoX/kFQvhtPOPWeewH1Ul1QOl1VrG7c9ecj6LNNc7+0TC3Fodnc8ycsnN+HSeRj6Lmpaei7pjFenlj2bnNdJ8WkdC1cux+1oZ81JxZIkty6Tz0+Kr48vjM57cswUkp14jffskFdCBEoIynbSjmdqitk2VZW5c4dFprV8GOn5KFTIYNArLAaGepG/VRyrqwxmJeEYe64uW0hu4gT+Fu7j8Au5WVoykxtNgAa0QAPr5rnX2cWue7rVQNGAif7nmAB6ArpZKnlU/JeQG6WWgiCAQU0AnQdEpGIxK39hUcADHJZfEqtR5DNTr4W+fOefmur3dnTqDxie/NNUMMo0zLWNn8R1dptqddtEL4+WSdOeYTwQ+p4qjss7Bu/lrstbgnCdKgcwlzvxO18loSP4RAdUJ5eS5E7LM8TDxg/wBpWirOWcx0y4chH7K1mPbn9egDbPdrId8dSsy8Lpd5aU6NoA/xOeSQBpIJnU8hB+ax11SpmYEdp/VNjXT3NqRx8IPQreYXldSa4cxrrzWFqsiddOXZajhO6BpFh3B09f4T5dJfU3iW1zUg8fdPyKytN8OXQnUg9jmHmIXOyyH5TyMH0R47xoXta036KLUefNOv0bok2Fq6q7K0HuY0Hdb0y0httImEaub+3bTcGgbAII92uxtcqTiXEfZMgaOcYb26lWpqfRYP7Q7vWmJ/enLn/hQ1tPCbqzvrwMY1jdMwBJ3Ov6ph9AOI1JjodfKeSzVfEc7mmTGgEzMAAfqonEGPuy+xoyJEOcPe15BZJeorcdcr7EMfaHezDo1ALae3/sefxKnUaUhrnkmNQCSR5lY3AbZlBvtKp8W4G6evuJi8wzQIuN+G01d1fAglxAG06Tpy1XMeJ3Ui8lny2Vnd339MlxnoO/5LJ3LnOk8p35Kvjmu089SaRHFEjLUULoc4il0qpaZCTCNrVlE7XDGFxHcTPQLSYFanxFsy4ZWgb66LJW98WwDB5ei0eHcZNt2j2dEPqDm90NHeBqT8N1LKX46ZnjrbsHDGEttaDWD3olx6uO6tQ5ctt/taaGjPbuz/AHoeMvpIlbfhnimheMzUzld96m4jO0/mO4UrLO0u17KEpOZCVjC8yInmkFySXIB2UTnpkvRZ+yARXesrxRVMsY06v0joJkn5BaKvUP8AhZOrVNa7OUf7bDH/AC35+a2Gw7U3E11NRtMbU2hoHfc/VUF436KdXBL3F05iTKGIUB7MGD8DCacOr+M5VB5bFIsLw03SDA5+itBbKlvqWVypLvhLOa5dBscXD2jULPY/TArZ/uu19eaY4ZrtPhI19dlpn4Sx3vT1jRLJ61m9xW4XYOuIa0GOboMALcWGGNotDWDSN+ZPUqvw1+QEN0CsqLzB5lZd0tZfGpFQ6cv1QUnGP9zY7fmUFh46NVAEDquVfaXc/wBem2dtT2/crqlzEz2XEuOrrPdu6Nhs/En6rMe0seBVrv8AD+xtPyUevdNZ4pk8v1CadW8IHqVBvK4OgATzFS5I93iD3nUk9uQR21aPNMVW9kp2idPlKqOLtd/30UV7+SYNQ9Un2i3TLkN6ZCXmSYWktFCNBBbCgUJ0QlEVugNSsPxCpReKlJxa4bOG46qICjRY3bpWC/ajUGVtxTDxze2Gvjy2K6Jg/EFC4aDSqCebTDXg9wvOMo3PnXmNipZeOG9nqDN1RGoFhvs2x817c03umpT0kmSW8tT0WuzKNmm6SHO/f5JLnJDSkvKwGbyqGgk7DU+ipeFWDxPO7nST/wAjJj6JziK7OXI33naeh3Cfwyj7OmNYgc9pQrjOEXEcFBqlxiFnMdeBmaNhp+q0eLYpTaNan/Ug+nmslf1GPByv58/XdbFYrhTjbZU+MUoVhVfBUS+py0FUnYy6VuGXPs6gPf8AgrpFjch7A4evZcseFruFMSkFhOqezfLnlaq0f4le5PDPZZxlQNdC0FtU8OvRTplJiT/H6fqgk4n7/ogsUjdXTiKZPY/RcGxyrmrvP9x77LuHElwKds9x5DrBPkQuB3r9Z6mVvjnKM6LfVUF9TVJNRMqsjLU6i6dSkXBTFN6Ko6UaFy4IKJE5GCnTAoSiRI0wsIkjMlSjQByJFKAK0DQQSSgFSlApIKAQF9wnixt6wcNuY7fvX0XbsNvxVYHtIII5eWy88UnwQVveFcbcyC06TD2cjP3h0UPJirjzHVQ5NXNfK0kqvt8Xp1G5qb2nrJ2Pks3xxidQUhTb9/QkTJ7D5bKcxrZ3yi3mPOq1xTtvE8mDViWsHMtHM903xRf5AyiKheWNl73GXOc4/TyQwvDa9Ck0UaRNR48bzplB5N11MFJxPhmvUMtA28W+pjUT5kJppTahdWB3G6m4bg3tiTGjRJnQADmVaWPBdWAXGD8h5909i93RtKDqNN2eq/RxGze0rfb9DbIYk0B5yO0Hffuohu5GU/JAEukqsqO1I7p5C5ZaPXDYKcw24NOoHAxrqo3tJS6g0Wl/rorKwcGuPRXlpV030WIwC8z0wDuNPgtZh9UZVOn0axHV5RJnEG+M+iCwyw+0zEy23ZTk+Nw+A1P0XJbupJWv+0u/zXAZyY0fErDudKbx9I5XQGURRIKuk7djBRFCUklGhslElJKZgwUHBJKAcgCCMpKErAOUMyJAFAGCjQCNAEjCJGCgFNVnhVaDz5H4KsBUq0dBWZQ2Pa3ubpzIexxHYEgTur7AOM4LfbsDyNM0CRPMSsfePnmmGFJ67Pvl6DwjE6dYS3UQNhG/JHc4lkJlsNHPXUbLlvBWMuYHsncaeY2U234wJBa5ux1B1HOSpXC7VmlhxLxY/LlGgO+XT5rn1a4LjJM+e6vsfuKdRoyadZWXz6qmGMhcqntq5Wd1U7nzT13VnRNUt0+M4Tyu7o5EJ5okEpmrKkWexQ2dpWA3RZUjk7Q+vNbnDrjSFzukIctlhtYwD1SZK49Jt2/xbhBMXfvIJDstxkZu63mP/kKiQQVMenPmCJBBUSEEhBBaAciKCCKCSiQQWAEEEEAAjKCCACEoIIAwjQQQBhSbfdBBZWzsq795MhGgsNVtw8fGPX6JLx4neZ+qCCW9qfiTfHUeShhBBNC5GXo0EExJ2cJ0T1mdCiQWXpSdlharCj4WeSNBJkfFMr7oIIJDv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36240"/>
            <a:ext cx="8416552" cy="682176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lang="hr-HR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Idite u miru, </a:t>
            </a:r>
          </a:p>
          <a:p>
            <a:pPr lvl="0" algn="ctr"/>
            <a:endParaRPr lang="hr-HR" sz="4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hr-HR" sz="4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Bogu hvala,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4841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MILOST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3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Milost koja sve vodi nas,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daje snagu i mir.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Oživjela je život moj,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bijah slijep,a sada vidim.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Vrijeme teče, prolazi sve,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milost nam Bože daj,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da živeći ne umremo,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da svjetlo budeš nama.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dirty="0" smtClean="0"/>
          </a:p>
          <a:p>
            <a:pPr lvl="0" eaLnBrk="0" hangingPunct="0"/>
            <a:endParaRPr lang="hr-HR" sz="3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58818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3600" b="1" dirty="0" smtClean="0">
                <a:solidFill>
                  <a:srgbClr val="FF0000"/>
                </a:solidFill>
              </a:rPr>
              <a:t>3.</a:t>
            </a:r>
            <a:r>
              <a:rPr lang="hr-HR" sz="3600" b="1" dirty="0" smtClean="0"/>
              <a:t>Sve pjesme naše za Te su</a:t>
            </a:r>
            <a:endParaRPr lang="hr-HR" sz="3600" dirty="0" smtClean="0"/>
          </a:p>
          <a:p>
            <a:r>
              <a:rPr lang="hr-HR" sz="3600" b="1" dirty="0" smtClean="0"/>
              <a:t>   i molitve naše.</a:t>
            </a:r>
            <a:endParaRPr lang="hr-HR" sz="3600" dirty="0" smtClean="0"/>
          </a:p>
          <a:p>
            <a:r>
              <a:rPr lang="hr-HR" sz="3600" b="1" dirty="0" smtClean="0"/>
              <a:t>   Spasi, o Oče narod svoj,</a:t>
            </a:r>
            <a:endParaRPr lang="hr-HR" sz="3600" dirty="0" smtClean="0"/>
          </a:p>
          <a:p>
            <a:r>
              <a:rPr lang="hr-HR" sz="3600" b="1" dirty="0" smtClean="0"/>
              <a:t>   </a:t>
            </a:r>
            <a:r>
              <a:rPr lang="hr-HR" sz="3600" b="1" dirty="0" err="1" smtClean="0"/>
              <a:t>nek</a:t>
            </a:r>
            <a:r>
              <a:rPr lang="hr-HR" sz="3600" b="1" dirty="0" smtClean="0"/>
              <a:t> milost vodi nas.</a:t>
            </a:r>
            <a:endParaRPr lang="hr-HR" sz="3600" dirty="0" smtClean="0"/>
          </a:p>
          <a:p>
            <a:r>
              <a:rPr lang="hr-HR" sz="3600" b="1" dirty="0" smtClean="0"/>
              <a:t> </a:t>
            </a:r>
            <a:endParaRPr lang="hr-HR" sz="3600" dirty="0" smtClean="0"/>
          </a:p>
          <a:p>
            <a:r>
              <a:rPr lang="hr-HR" sz="3600" b="1" dirty="0" smtClean="0">
                <a:solidFill>
                  <a:srgbClr val="FF0000"/>
                </a:solidFill>
              </a:rPr>
              <a:t>4.</a:t>
            </a:r>
            <a:r>
              <a:rPr lang="hr-HR" sz="3600" b="1" dirty="0" smtClean="0"/>
              <a:t>Aleluja, Aleluja, </a:t>
            </a:r>
            <a:r>
              <a:rPr lang="hr-HR" sz="3600" b="1" dirty="0" err="1" smtClean="0"/>
              <a:t>Aleluja</a:t>
            </a:r>
            <a:r>
              <a:rPr lang="hr-HR" sz="3600" b="1" dirty="0" smtClean="0"/>
              <a:t>, </a:t>
            </a:r>
            <a:r>
              <a:rPr lang="hr-HR" sz="3600" b="1" dirty="0" err="1" smtClean="0"/>
              <a:t>Ale</a:t>
            </a:r>
            <a:endParaRPr lang="hr-HR" sz="3600" dirty="0" smtClean="0"/>
          </a:p>
          <a:p>
            <a:r>
              <a:rPr lang="hr-HR" sz="3600" b="1" dirty="0" smtClean="0"/>
              <a:t>   Aleluja, </a:t>
            </a:r>
            <a:r>
              <a:rPr lang="hr-HR" sz="3600" b="1" dirty="0" err="1" smtClean="0"/>
              <a:t>Aleluja</a:t>
            </a:r>
            <a:r>
              <a:rPr lang="hr-HR" sz="3600" b="1" dirty="0" smtClean="0"/>
              <a:t>, </a:t>
            </a:r>
            <a:r>
              <a:rPr lang="hr-HR" sz="3600" b="1" dirty="0" err="1" smtClean="0"/>
              <a:t>Aleluja</a:t>
            </a:r>
            <a:r>
              <a:rPr lang="hr-HR" sz="3600" b="1" dirty="0" smtClean="0"/>
              <a:t>.</a:t>
            </a:r>
            <a:endParaRPr lang="hr-HR" sz="3600" dirty="0" smtClean="0"/>
          </a:p>
          <a:p>
            <a:r>
              <a:rPr lang="hr-HR" sz="3600" dirty="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0"/>
            <a:ext cx="90364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600" b="1" dirty="0" smtClean="0">
              <a:solidFill>
                <a:srgbClr val="FF0000"/>
              </a:solidFill>
            </a:endParaRPr>
          </a:p>
          <a:p>
            <a:pPr algn="ctr"/>
            <a:endParaRPr lang="hr-HR" sz="2800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5364088" y="188640"/>
            <a:ext cx="3779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r-HR" sz="4400" b="1" dirty="0" smtClean="0"/>
          </a:p>
          <a:p>
            <a:pPr algn="ctr"/>
            <a:r>
              <a:rPr lang="hr-HR" sz="4400" b="1" dirty="0" smtClean="0"/>
              <a:t>SLIJEDEĆA NEDJELJA</a:t>
            </a:r>
          </a:p>
          <a:p>
            <a:pPr algn="ctr"/>
            <a:r>
              <a:rPr lang="hr-HR" sz="4400" b="1" dirty="0" smtClean="0"/>
              <a:t>JE DVADESET</a:t>
            </a:r>
          </a:p>
          <a:p>
            <a:pPr algn="ctr"/>
            <a:r>
              <a:rPr lang="hr-HR" sz="4400" b="1" dirty="0" smtClean="0"/>
              <a:t>I</a:t>
            </a:r>
          </a:p>
          <a:p>
            <a:pPr algn="ctr"/>
            <a:r>
              <a:rPr lang="hr-HR" sz="4400" b="1" dirty="0" smtClean="0"/>
              <a:t>SEDMA</a:t>
            </a:r>
          </a:p>
          <a:p>
            <a:pPr algn="ctr"/>
            <a:r>
              <a:rPr lang="hr-HR" sz="4400" b="1" dirty="0" smtClean="0"/>
              <a:t>KROZ GODINU</a:t>
            </a:r>
            <a:endParaRPr lang="hr-HR" sz="4400" b="1" dirty="0"/>
          </a:p>
        </p:txBody>
      </p:sp>
      <p:pic>
        <p:nvPicPr>
          <p:cNvPr id="1026" name="Picture 2" descr="https://encrypted-tbn3.gstatic.com/images?q=tbn:ANd9GcR-iashnYVUCny92pFmpJDbrngGkHQd8e4QzpdriYXOS9hrPNX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629275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843213" y="2781300"/>
            <a:ext cx="40322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r-Latn-CS" dirty="0"/>
          </a:p>
        </p:txBody>
      </p:sp>
      <p:sp>
        <p:nvSpPr>
          <p:cNvPr id="67587" name="Rectangle 6"/>
          <p:cNvSpPr>
            <a:spLocks noChangeArrowheads="1"/>
          </p:cNvSpPr>
          <p:nvPr/>
        </p:nvSpPr>
        <p:spPr bwMode="auto">
          <a:xfrm>
            <a:off x="228600" y="0"/>
            <a:ext cx="8915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sr-Latn-CS" sz="300" b="1" dirty="0">
              <a:latin typeface="Georgia" pitchFamily="18" charset="0"/>
            </a:endParaRPr>
          </a:p>
        </p:txBody>
      </p:sp>
      <p:sp>
        <p:nvSpPr>
          <p:cNvPr id="67588" name="Pravokutnik 3"/>
          <p:cNvSpPr>
            <a:spLocks noChangeArrowheads="1"/>
          </p:cNvSpPr>
          <p:nvPr/>
        </p:nvSpPr>
        <p:spPr bwMode="auto">
          <a:xfrm>
            <a:off x="2195513" y="2492375"/>
            <a:ext cx="4572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  <a:p>
            <a:pPr algn="ctr"/>
            <a:endParaRPr lang="hr-HR" sz="2800" b="1" dirty="0">
              <a:latin typeface="Georgia" pitchFamily="18" charset="0"/>
            </a:endParaRPr>
          </a:p>
        </p:txBody>
      </p:sp>
      <p:sp>
        <p:nvSpPr>
          <p:cNvPr id="67589" name="Pravokutnik 5"/>
          <p:cNvSpPr>
            <a:spLocks noChangeArrowheads="1"/>
          </p:cNvSpPr>
          <p:nvPr/>
        </p:nvSpPr>
        <p:spPr bwMode="auto">
          <a:xfrm>
            <a:off x="1403350" y="836613"/>
            <a:ext cx="6481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Kriste, smiluj se.</a:t>
            </a:r>
          </a:p>
          <a:p>
            <a:pPr algn="ctr"/>
            <a:endParaRPr lang="hr-HR" sz="3600" b="1" dirty="0">
              <a:latin typeface="Georgia" pitchFamily="18" charset="0"/>
            </a:endParaRP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</a:p>
          <a:p>
            <a:pPr algn="ctr"/>
            <a:r>
              <a:rPr lang="hr-HR" sz="3600" b="1" dirty="0">
                <a:latin typeface="Georgia" pitchFamily="18" charset="0"/>
              </a:rPr>
              <a:t>Gospodine, smiluj se.</a:t>
            </a:r>
            <a:r>
              <a:rPr lang="hr-HR" sz="3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75921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SLAVA BOGU NA VISINI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Slava, slava, Bogu na visini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mir vam mir vam dolje u nizini!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Pripjev: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Slavimo te, hvalimo te, klanjamo se tebi,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kumimoji="0" lang="hr-HR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radosni ko prijatelja zovemo te k sebi.</a:t>
            </a:r>
            <a:r>
              <a:rPr lang="hr-HR" sz="3600" dirty="0" smtClean="0"/>
              <a:t> </a:t>
            </a:r>
          </a:p>
          <a:p>
            <a:pPr lvl="0"/>
            <a:endParaRPr lang="hr-HR" sz="3600" dirty="0" smtClean="0"/>
          </a:p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2.</a:t>
            </a:r>
            <a:r>
              <a:rPr lang="hr-HR" sz="3600" dirty="0" smtClean="0"/>
              <a:t>Slava, slava, Bogu Ocu slava,</a:t>
            </a:r>
          </a:p>
          <a:p>
            <a:r>
              <a:rPr lang="hr-HR" sz="3600" dirty="0" smtClean="0"/>
              <a:t>slava Sinu, Duhu Svetom slava!</a:t>
            </a:r>
          </a:p>
          <a:p>
            <a:r>
              <a:rPr lang="hr-HR" sz="3600" dirty="0" smtClean="0"/>
              <a:t> </a:t>
            </a:r>
            <a:r>
              <a:rPr lang="hr-HR" sz="3600" b="1" dirty="0" smtClean="0"/>
              <a:t>Pripjev:</a:t>
            </a:r>
            <a:endParaRPr lang="hr-HR" sz="3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0" y="836713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3600" b="1" dirty="0" smtClean="0">
                <a:solidFill>
                  <a:srgbClr val="FF0000"/>
                </a:solidFill>
              </a:rPr>
              <a:t>3.</a:t>
            </a:r>
            <a:r>
              <a:rPr lang="hr-HR" sz="3600" dirty="0" smtClean="0"/>
              <a:t>Slava, slava Nebeskome svatu,</a:t>
            </a:r>
          </a:p>
          <a:p>
            <a:r>
              <a:rPr lang="hr-HR" sz="3600" dirty="0" smtClean="0"/>
              <a:t>hvala, hvala Jaganjcu i bratu!</a:t>
            </a:r>
          </a:p>
          <a:p>
            <a:r>
              <a:rPr lang="hr-HR" sz="3600" dirty="0" smtClean="0"/>
              <a:t> </a:t>
            </a:r>
          </a:p>
          <a:p>
            <a:pPr lvl="0" eaLnBrk="0" hangingPunct="0"/>
            <a:r>
              <a:rPr lang="hr-HR" sz="3600" b="1" dirty="0" smtClean="0"/>
              <a:t> </a:t>
            </a:r>
            <a:r>
              <a:rPr lang="hr-HR" sz="3600" b="1" dirty="0" smtClean="0">
                <a:solidFill>
                  <a:srgbClr val="FF0000"/>
                </a:solidFill>
              </a:rPr>
              <a:t>Pripjev</a:t>
            </a:r>
            <a:r>
              <a:rPr lang="hr-HR" sz="3600" b="1" smtClean="0">
                <a:solidFill>
                  <a:srgbClr val="FF0000"/>
                </a:solidFill>
              </a:rPr>
              <a:t>: </a:t>
            </a:r>
          </a:p>
          <a:p>
            <a:pPr lvl="0" eaLnBrk="0" hangingPunct="0"/>
            <a:r>
              <a:rPr lang="hr-HR" sz="3600" b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Slavimo </a:t>
            </a:r>
            <a:r>
              <a:rPr lang="hr-HR" sz="36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te, hvalimo te, klanjamo se tebi,</a:t>
            </a:r>
            <a:endParaRPr lang="hr-HR" sz="3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600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radosni ko prijatelja zovemo te k sebi.</a:t>
            </a:r>
            <a:r>
              <a:rPr lang="hr-HR" sz="3600" dirty="0" smtClean="0"/>
              <a:t> </a:t>
            </a:r>
          </a:p>
          <a:p>
            <a:endParaRPr lang="hr-HR" sz="3600" dirty="0" smtClean="0">
              <a:solidFill>
                <a:srgbClr val="FF0000"/>
              </a:solidFill>
            </a:endParaRPr>
          </a:p>
          <a:p>
            <a:r>
              <a:rPr lang="hr-HR" sz="3600" dirty="0" smtClean="0"/>
              <a:t> </a:t>
            </a:r>
          </a:p>
          <a:p>
            <a:pPr lvl="0" eaLnBrk="0" hangingPunct="0"/>
            <a:endParaRPr lang="hr-HR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0" y="0"/>
            <a:ext cx="896448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hr-HR" sz="3600" b="1" dirty="0" smtClean="0">
                <a:solidFill>
                  <a:srgbClr val="FF0000"/>
                </a:solidFill>
                <a:latin typeface="Georgia" pitchFamily="18" charset="0"/>
              </a:rPr>
              <a:t>Slava Bogu na visini!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 na zemlji mir ljudima dobre volje.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Hvalimo te. Blagoslivljamo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Klanjamo ti se. Slavimo te.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Zahvaljujemo ti, radi velike slave tvoje.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Kralju nebeski,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Bože Oče svemogući.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Sine jedinorođeni,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Isuse Kriste. 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Gospodine Bože, Jaganjče Božji, Sine Očev…..</a:t>
            </a:r>
          </a:p>
          <a:p>
            <a:pPr eaLnBrk="1" hangingPunct="1"/>
            <a:r>
              <a:rPr lang="hr-HR" sz="3600" b="1" dirty="0" smtClean="0">
                <a:latin typeface="Georgia" pitchFamily="18" charset="0"/>
              </a:rPr>
              <a:t>							 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1678</Words>
  <Application>Microsoft Office PowerPoint</Application>
  <PresentationFormat>Prikaz na zaslonu (4:3)</PresentationFormat>
  <Paragraphs>417</Paragraphs>
  <Slides>58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5</vt:i4>
      </vt:variant>
      <vt:variant>
        <vt:lpstr>Naslovi slajdova</vt:lpstr>
      </vt:variant>
      <vt:variant>
        <vt:i4>58</vt:i4>
      </vt:variant>
    </vt:vector>
  </HeadingPairs>
  <TitlesOfParts>
    <vt:vector size="69" baseType="lpstr">
      <vt:lpstr>Arial</vt:lpstr>
      <vt:lpstr>Broadway</vt:lpstr>
      <vt:lpstr>Calibri</vt:lpstr>
      <vt:lpstr>Engravers MT</vt:lpstr>
      <vt:lpstr>Georgia</vt:lpstr>
      <vt:lpstr>Times New Roman</vt:lpstr>
      <vt:lpstr>Default Design</vt:lpstr>
      <vt:lpstr>1_Default Design</vt:lpstr>
      <vt:lpstr>1_Struttura predefinita</vt:lpstr>
      <vt:lpstr>2_Default Design</vt:lpstr>
      <vt:lpstr>3_Default Design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Suzi</dc:creator>
  <cp:lastModifiedBy>Tomislav</cp:lastModifiedBy>
  <cp:revision>438</cp:revision>
  <dcterms:created xsi:type="dcterms:W3CDTF">2008-09-20T17:04:31Z</dcterms:created>
  <dcterms:modified xsi:type="dcterms:W3CDTF">2017-02-07T14:05:13Z</dcterms:modified>
</cp:coreProperties>
</file>