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0" r:id="rId3"/>
    <p:sldMasterId id="2147483651" r:id="rId4"/>
    <p:sldMasterId id="2147483652" r:id="rId5"/>
  </p:sldMasterIdLst>
  <p:notesMasterIdLst>
    <p:notesMasterId r:id="rId61"/>
  </p:notesMasterIdLst>
  <p:sldIdLst>
    <p:sldId id="578" r:id="rId6"/>
    <p:sldId id="744" r:id="rId7"/>
    <p:sldId id="373" r:id="rId8"/>
    <p:sldId id="356" r:id="rId9"/>
    <p:sldId id="664" r:id="rId10"/>
    <p:sldId id="665" r:id="rId11"/>
    <p:sldId id="754" r:id="rId12"/>
    <p:sldId id="757" r:id="rId13"/>
    <p:sldId id="755" r:id="rId14"/>
    <p:sldId id="433" r:id="rId15"/>
    <p:sldId id="760" r:id="rId16"/>
    <p:sldId id="329" r:id="rId17"/>
    <p:sldId id="756" r:id="rId18"/>
    <p:sldId id="761" r:id="rId19"/>
    <p:sldId id="763" r:id="rId20"/>
    <p:sldId id="762" r:id="rId21"/>
    <p:sldId id="449" r:id="rId22"/>
    <p:sldId id="766" r:id="rId23"/>
    <p:sldId id="765" r:id="rId24"/>
    <p:sldId id="764" r:id="rId25"/>
    <p:sldId id="759" r:id="rId26"/>
    <p:sldId id="743" r:id="rId27"/>
    <p:sldId id="425" r:id="rId28"/>
    <p:sldId id="426" r:id="rId29"/>
    <p:sldId id="376" r:id="rId30"/>
    <p:sldId id="747" r:id="rId31"/>
    <p:sldId id="427" r:id="rId32"/>
    <p:sldId id="527" r:id="rId33"/>
    <p:sldId id="717" r:id="rId34"/>
    <p:sldId id="666" r:id="rId35"/>
    <p:sldId id="393" r:id="rId36"/>
    <p:sldId id="437" r:id="rId37"/>
    <p:sldId id="727" r:id="rId38"/>
    <p:sldId id="428" r:id="rId39"/>
    <p:sldId id="718" r:id="rId40"/>
    <p:sldId id="435" r:id="rId41"/>
    <p:sldId id="719" r:id="rId42"/>
    <p:sldId id="532" r:id="rId43"/>
    <p:sldId id="475" r:id="rId44"/>
    <p:sldId id="429" r:id="rId45"/>
    <p:sldId id="587" r:id="rId46"/>
    <p:sldId id="394" r:id="rId47"/>
    <p:sldId id="748" r:id="rId48"/>
    <p:sldId id="749" r:id="rId49"/>
    <p:sldId id="750" r:id="rId50"/>
    <p:sldId id="751" r:id="rId51"/>
    <p:sldId id="619" r:id="rId52"/>
    <p:sldId id="620" r:id="rId53"/>
    <p:sldId id="641" r:id="rId54"/>
    <p:sldId id="642" r:id="rId55"/>
    <p:sldId id="724" r:id="rId56"/>
    <p:sldId id="462" r:id="rId57"/>
    <p:sldId id="752" r:id="rId58"/>
    <p:sldId id="753" r:id="rId59"/>
    <p:sldId id="660" r:id="rId60"/>
  </p:sldIdLst>
  <p:sldSz cx="9144000" cy="6858000" type="screen4x3"/>
  <p:notesSz cx="6858000" cy="9144000"/>
  <p:defaultTextStyle>
    <a:defPPr>
      <a:defRPr lang="hr-HR"/>
    </a:defPPr>
    <a:lvl1pPr algn="l" rtl="0" fontAlgn="base">
      <a:spcBef>
        <a:spcPct val="0"/>
      </a:spcBef>
      <a:spcAft>
        <a:spcPct val="0"/>
      </a:spcAft>
      <a:defRPr sz="2700" kern="1200">
        <a:solidFill>
          <a:schemeClr val="tx1"/>
        </a:solidFill>
        <a:latin typeface="Arial" charset="0"/>
        <a:ea typeface="+mn-ea"/>
        <a:cs typeface="+mn-cs"/>
      </a:defRPr>
    </a:lvl1pPr>
    <a:lvl2pPr marL="457200" algn="l" rtl="0" fontAlgn="base">
      <a:spcBef>
        <a:spcPct val="0"/>
      </a:spcBef>
      <a:spcAft>
        <a:spcPct val="0"/>
      </a:spcAft>
      <a:defRPr sz="2700" kern="1200">
        <a:solidFill>
          <a:schemeClr val="tx1"/>
        </a:solidFill>
        <a:latin typeface="Arial" charset="0"/>
        <a:ea typeface="+mn-ea"/>
        <a:cs typeface="+mn-cs"/>
      </a:defRPr>
    </a:lvl2pPr>
    <a:lvl3pPr marL="914400" algn="l" rtl="0" fontAlgn="base">
      <a:spcBef>
        <a:spcPct val="0"/>
      </a:spcBef>
      <a:spcAft>
        <a:spcPct val="0"/>
      </a:spcAft>
      <a:defRPr sz="2700" kern="1200">
        <a:solidFill>
          <a:schemeClr val="tx1"/>
        </a:solidFill>
        <a:latin typeface="Arial" charset="0"/>
        <a:ea typeface="+mn-ea"/>
        <a:cs typeface="+mn-cs"/>
      </a:defRPr>
    </a:lvl3pPr>
    <a:lvl4pPr marL="1371600" algn="l" rtl="0" fontAlgn="base">
      <a:spcBef>
        <a:spcPct val="0"/>
      </a:spcBef>
      <a:spcAft>
        <a:spcPct val="0"/>
      </a:spcAft>
      <a:defRPr sz="2700" kern="1200">
        <a:solidFill>
          <a:schemeClr val="tx1"/>
        </a:solidFill>
        <a:latin typeface="Arial" charset="0"/>
        <a:ea typeface="+mn-ea"/>
        <a:cs typeface="+mn-cs"/>
      </a:defRPr>
    </a:lvl4pPr>
    <a:lvl5pPr marL="1828800" algn="l" rtl="0" fontAlgn="base">
      <a:spcBef>
        <a:spcPct val="0"/>
      </a:spcBef>
      <a:spcAft>
        <a:spcPct val="0"/>
      </a:spcAft>
      <a:defRPr sz="2700" kern="1200">
        <a:solidFill>
          <a:schemeClr val="tx1"/>
        </a:solidFill>
        <a:latin typeface="Arial" charset="0"/>
        <a:ea typeface="+mn-ea"/>
        <a:cs typeface="+mn-cs"/>
      </a:defRPr>
    </a:lvl5pPr>
    <a:lvl6pPr marL="2286000" algn="l" defTabSz="914400" rtl="0" eaLnBrk="1" latinLnBrk="0" hangingPunct="1">
      <a:defRPr sz="2700" kern="1200">
        <a:solidFill>
          <a:schemeClr val="tx1"/>
        </a:solidFill>
        <a:latin typeface="Arial" charset="0"/>
        <a:ea typeface="+mn-ea"/>
        <a:cs typeface="+mn-cs"/>
      </a:defRPr>
    </a:lvl6pPr>
    <a:lvl7pPr marL="2743200" algn="l" defTabSz="914400" rtl="0" eaLnBrk="1" latinLnBrk="0" hangingPunct="1">
      <a:defRPr sz="2700" kern="1200">
        <a:solidFill>
          <a:schemeClr val="tx1"/>
        </a:solidFill>
        <a:latin typeface="Arial" charset="0"/>
        <a:ea typeface="+mn-ea"/>
        <a:cs typeface="+mn-cs"/>
      </a:defRPr>
    </a:lvl7pPr>
    <a:lvl8pPr marL="3200400" algn="l" defTabSz="914400" rtl="0" eaLnBrk="1" latinLnBrk="0" hangingPunct="1">
      <a:defRPr sz="2700" kern="1200">
        <a:solidFill>
          <a:schemeClr val="tx1"/>
        </a:solidFill>
        <a:latin typeface="Arial" charset="0"/>
        <a:ea typeface="+mn-ea"/>
        <a:cs typeface="+mn-cs"/>
      </a:defRPr>
    </a:lvl8pPr>
    <a:lvl9pPr marL="3657600" algn="l" defTabSz="914400" rtl="0" eaLnBrk="1" latinLnBrk="0" hangingPunct="1">
      <a:defRPr sz="27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6666FF"/>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7503" autoAdjust="0"/>
    <p:restoredTop sz="93726" autoAdjust="0"/>
  </p:normalViewPr>
  <p:slideViewPr>
    <p:cSldViewPr>
      <p:cViewPr varScale="1">
        <p:scale>
          <a:sx n="86" d="100"/>
          <a:sy n="86" d="100"/>
        </p:scale>
        <p:origin x="996" y="96"/>
      </p:cViewPr>
      <p:guideLst>
        <p:guide orient="horz" pos="2160"/>
        <p:guide pos="2880"/>
      </p:guideLst>
    </p:cSldViewPr>
  </p:slideViewPr>
  <p:outlineViewPr>
    <p:cViewPr>
      <p:scale>
        <a:sx n="33" d="100"/>
        <a:sy n="33" d="100"/>
      </p:scale>
      <p:origin x="0" y="9768"/>
    </p:cViewPr>
  </p:outlineViewPr>
  <p:notesTextViewPr>
    <p:cViewPr>
      <p:scale>
        <a:sx n="100" d="100"/>
        <a:sy n="100" d="100"/>
      </p:scale>
      <p:origin x="0" y="0"/>
    </p:cViewPr>
  </p:notesTextViewPr>
  <p:sorterViewPr>
    <p:cViewPr>
      <p:scale>
        <a:sx n="66" d="100"/>
        <a:sy n="66" d="100"/>
      </p:scale>
      <p:origin x="0" y="312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5.xml"/><Relationship Id="rId61" Type="http://schemas.openxmlformats.org/officeDocument/2006/relationships/notesMaster" Target="notesMasters/notesMaster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vl1pPr>
          </a:lstStyle>
          <a:p>
            <a:pPr>
              <a:defRPr/>
            </a:pPr>
            <a:endParaRPr lang="hr-HR"/>
          </a:p>
        </p:txBody>
      </p:sp>
      <p:sp>
        <p:nvSpPr>
          <p:cNvPr id="131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22A9D7F5-81D1-4943-A70E-9AE483453F13}" type="datetimeFigureOut">
              <a:rPr lang="hr-HR"/>
              <a:pPr>
                <a:defRPr/>
              </a:pPr>
              <a:t>7.2.2017.</a:t>
            </a:fld>
            <a:endParaRPr lang="hr-HR"/>
          </a:p>
        </p:txBody>
      </p:sp>
      <p:sp>
        <p:nvSpPr>
          <p:cNvPr id="624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1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r-HR" noProof="0" smtClean="0"/>
              <a:t>Click to edit Master text styles</a:t>
            </a:r>
          </a:p>
          <a:p>
            <a:pPr lvl="1"/>
            <a:r>
              <a:rPr lang="hr-HR" noProof="0" smtClean="0"/>
              <a:t>Second level</a:t>
            </a:r>
          </a:p>
          <a:p>
            <a:pPr lvl="2"/>
            <a:r>
              <a:rPr lang="hr-HR" noProof="0" smtClean="0"/>
              <a:t>Third level</a:t>
            </a:r>
          </a:p>
          <a:p>
            <a:pPr lvl="3"/>
            <a:r>
              <a:rPr lang="hr-HR" noProof="0" smtClean="0"/>
              <a:t>Fourth level</a:t>
            </a:r>
          </a:p>
          <a:p>
            <a:pPr lvl="4"/>
            <a:r>
              <a:rPr lang="hr-HR" noProof="0" smtClean="0"/>
              <a:t>Fifth level</a:t>
            </a:r>
          </a:p>
        </p:txBody>
      </p:sp>
      <p:sp>
        <p:nvSpPr>
          <p:cNvPr id="131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vl1pPr>
          </a:lstStyle>
          <a:p>
            <a:pPr>
              <a:defRPr/>
            </a:pPr>
            <a:endParaRPr lang="hr-HR"/>
          </a:p>
        </p:txBody>
      </p:sp>
      <p:sp>
        <p:nvSpPr>
          <p:cNvPr id="131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82D3CE53-2748-4F28-91B7-11C94B648E17}" type="slidenum">
              <a:rPr lang="hr-HR"/>
              <a:pPr>
                <a:defRPr/>
              </a:pPr>
              <a:t>‹#›</a:t>
            </a:fld>
            <a:endParaRPr lang="hr-HR"/>
          </a:p>
        </p:txBody>
      </p:sp>
    </p:spTree>
    <p:extLst>
      <p:ext uri="{BB962C8B-B14F-4D97-AF65-F5344CB8AC3E}">
        <p14:creationId xmlns:p14="http://schemas.microsoft.com/office/powerpoint/2010/main" val="22900933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dirty="0"/>
          </a:p>
        </p:txBody>
      </p:sp>
      <p:sp>
        <p:nvSpPr>
          <p:cNvPr id="4" name="Rezervirano mjesto broja slajda 3"/>
          <p:cNvSpPr>
            <a:spLocks noGrp="1"/>
          </p:cNvSpPr>
          <p:nvPr>
            <p:ph type="sldNum" sz="quarter" idx="10"/>
          </p:nvPr>
        </p:nvSpPr>
        <p:spPr/>
        <p:txBody>
          <a:bodyPr/>
          <a:lstStyle/>
          <a:p>
            <a:pPr>
              <a:defRPr/>
            </a:pPr>
            <a:fld id="{82D3CE53-2748-4F28-91B7-11C94B648E17}" type="slidenum">
              <a:rPr lang="hr-HR" smtClean="0">
                <a:solidFill>
                  <a:srgbClr val="000000"/>
                </a:solidFill>
              </a:rPr>
              <a:pPr>
                <a:defRPr/>
              </a:pPr>
              <a:t>7</a:t>
            </a:fld>
            <a:endParaRPr lang="hr-HR">
              <a:solidFill>
                <a:srgbClr val="000000"/>
              </a:solidFill>
            </a:endParaRPr>
          </a:p>
        </p:txBody>
      </p:sp>
    </p:spTree>
    <p:extLst>
      <p:ext uri="{BB962C8B-B14F-4D97-AF65-F5344CB8AC3E}">
        <p14:creationId xmlns:p14="http://schemas.microsoft.com/office/powerpoint/2010/main" val="890860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zervirano mjesto slike slajda 1"/>
          <p:cNvSpPr>
            <a:spLocks noGrp="1" noRot="1" noChangeAspect="1" noTextEdit="1"/>
          </p:cNvSpPr>
          <p:nvPr>
            <p:ph type="sldImg"/>
          </p:nvPr>
        </p:nvSpPr>
        <p:spPr>
          <a:ln/>
        </p:spPr>
      </p:sp>
      <p:sp>
        <p:nvSpPr>
          <p:cNvPr id="70658" name="Rezervirano mjesto bilježaka 2"/>
          <p:cNvSpPr>
            <a:spLocks noGrp="1"/>
          </p:cNvSpPr>
          <p:nvPr>
            <p:ph type="body" idx="1"/>
          </p:nvPr>
        </p:nvSpPr>
        <p:spPr>
          <a:noFill/>
          <a:ln/>
        </p:spPr>
        <p:txBody>
          <a:bodyPr/>
          <a:lstStyle/>
          <a:p>
            <a:pPr algn="ctr" eaLnBrk="1" hangingPunct="1"/>
            <a:endParaRPr lang="sr-Latn-CS" dirty="0" smtClean="0">
              <a:latin typeface="Georgia" pitchFamily="18" charset="0"/>
            </a:endParaRPr>
          </a:p>
        </p:txBody>
      </p:sp>
      <p:sp>
        <p:nvSpPr>
          <p:cNvPr id="70659" name="Rezervirano mjesto broja slajda 3"/>
          <p:cNvSpPr>
            <a:spLocks noGrp="1"/>
          </p:cNvSpPr>
          <p:nvPr>
            <p:ph type="sldNum" sz="quarter" idx="5"/>
          </p:nvPr>
        </p:nvSpPr>
        <p:spPr>
          <a:noFill/>
        </p:spPr>
        <p:txBody>
          <a:bodyPr/>
          <a:lstStyle/>
          <a:p>
            <a:fld id="{5ED91A88-0C06-4EBF-BA41-4765B7F49BBA}" type="slidenum">
              <a:rPr lang="hr-HR" smtClean="0"/>
              <a:pPr/>
              <a:t>12</a:t>
            </a:fld>
            <a:endParaRPr lang="hr-HR" dirty="0" smtClean="0"/>
          </a:p>
        </p:txBody>
      </p:sp>
    </p:spTree>
    <p:extLst>
      <p:ext uri="{BB962C8B-B14F-4D97-AF65-F5344CB8AC3E}">
        <p14:creationId xmlns:p14="http://schemas.microsoft.com/office/powerpoint/2010/main" val="223921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a:ln/>
        </p:spPr>
      </p:sp>
      <p:sp>
        <p:nvSpPr>
          <p:cNvPr id="64514" name="Rectangle 3"/>
          <p:cNvSpPr>
            <a:spLocks noGrp="1" noChangeArrowheads="1"/>
          </p:cNvSpPr>
          <p:nvPr>
            <p:ph type="body" idx="1"/>
          </p:nvPr>
        </p:nvSpPr>
        <p:spPr>
          <a:noFill/>
          <a:ln/>
        </p:spPr>
        <p:txBody>
          <a:bodyPr/>
          <a:lstStyle/>
          <a:p>
            <a:pPr eaLnBrk="1" hangingPunct="1"/>
            <a:endParaRPr lang="sr-Latn-CS" dirty="0" smtClean="0"/>
          </a:p>
        </p:txBody>
      </p:sp>
    </p:spTree>
    <p:extLst>
      <p:ext uri="{BB962C8B-B14F-4D97-AF65-F5344CB8AC3E}">
        <p14:creationId xmlns:p14="http://schemas.microsoft.com/office/powerpoint/2010/main" val="791324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a:ln/>
        </p:spPr>
      </p:sp>
      <p:sp>
        <p:nvSpPr>
          <p:cNvPr id="64514" name="Rectangle 3"/>
          <p:cNvSpPr>
            <a:spLocks noGrp="1" noChangeArrowheads="1"/>
          </p:cNvSpPr>
          <p:nvPr>
            <p:ph type="body" idx="1"/>
          </p:nvPr>
        </p:nvSpPr>
        <p:spPr>
          <a:noFill/>
          <a:ln/>
        </p:spPr>
        <p:txBody>
          <a:bodyPr/>
          <a:lstStyle/>
          <a:p>
            <a:pPr eaLnBrk="1" hangingPunct="1"/>
            <a:endParaRPr lang="sr-Latn-CS" dirty="0" smtClean="0"/>
          </a:p>
        </p:txBody>
      </p:sp>
    </p:spTree>
    <p:extLst>
      <p:ext uri="{BB962C8B-B14F-4D97-AF65-F5344CB8AC3E}">
        <p14:creationId xmlns:p14="http://schemas.microsoft.com/office/powerpoint/2010/main" val="3680442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hr-HR"/>
          </a:p>
        </p:txBody>
      </p:sp>
      <p:sp>
        <p:nvSpPr>
          <p:cNvPr id="4" name="Rectangle 4"/>
          <p:cNvSpPr>
            <a:spLocks noGrp="1" noChangeArrowheads="1"/>
          </p:cNvSpPr>
          <p:nvPr>
            <p:ph type="dt" sz="half" idx="10"/>
          </p:nvPr>
        </p:nvSpPr>
        <p:spPr>
          <a:ln/>
        </p:spPr>
        <p:txBody>
          <a:bodyPr/>
          <a:lstStyle>
            <a:lvl1pPr>
              <a:defRPr/>
            </a:lvl1pPr>
          </a:lstStyle>
          <a:p>
            <a:pPr>
              <a:defRPr/>
            </a:pPr>
            <a:endParaRPr lang="hr-HR"/>
          </a:p>
        </p:txBody>
      </p:sp>
      <p:sp>
        <p:nvSpPr>
          <p:cNvPr id="5" name="Rectangle 5"/>
          <p:cNvSpPr>
            <a:spLocks noGrp="1" noChangeArrowheads="1"/>
          </p:cNvSpPr>
          <p:nvPr>
            <p:ph type="ftr" sz="quarter" idx="11"/>
          </p:nvPr>
        </p:nvSpPr>
        <p:spPr>
          <a:ln/>
        </p:spPr>
        <p:txBody>
          <a:bodyPr/>
          <a:lstStyle>
            <a:lvl1pPr>
              <a:defRPr/>
            </a:lvl1pPr>
          </a:lstStyle>
          <a:p>
            <a:pPr>
              <a:defRPr/>
            </a:pPr>
            <a:endParaRPr lang="hr-HR"/>
          </a:p>
        </p:txBody>
      </p:sp>
      <p:sp>
        <p:nvSpPr>
          <p:cNvPr id="6" name="Rectangle 6"/>
          <p:cNvSpPr>
            <a:spLocks noGrp="1" noChangeArrowheads="1"/>
          </p:cNvSpPr>
          <p:nvPr>
            <p:ph type="sldNum" sz="quarter" idx="12"/>
          </p:nvPr>
        </p:nvSpPr>
        <p:spPr>
          <a:ln/>
        </p:spPr>
        <p:txBody>
          <a:bodyPr/>
          <a:lstStyle>
            <a:lvl1pPr>
              <a:defRPr/>
            </a:lvl1pPr>
          </a:lstStyle>
          <a:p>
            <a:pPr>
              <a:defRPr/>
            </a:pPr>
            <a:fld id="{9E3AA525-0F75-4B8D-80F1-54D112E90515}" type="slidenum">
              <a:rPr lang="hr-HR"/>
              <a:pPr>
                <a:defRPr/>
              </a:pPr>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Rectangle 4"/>
          <p:cNvSpPr>
            <a:spLocks noGrp="1" noChangeArrowheads="1"/>
          </p:cNvSpPr>
          <p:nvPr>
            <p:ph type="dt" sz="half" idx="10"/>
          </p:nvPr>
        </p:nvSpPr>
        <p:spPr>
          <a:ln/>
        </p:spPr>
        <p:txBody>
          <a:bodyPr/>
          <a:lstStyle>
            <a:lvl1pPr>
              <a:defRPr/>
            </a:lvl1pPr>
          </a:lstStyle>
          <a:p>
            <a:pPr>
              <a:defRPr/>
            </a:pPr>
            <a:endParaRPr lang="hr-HR"/>
          </a:p>
        </p:txBody>
      </p:sp>
      <p:sp>
        <p:nvSpPr>
          <p:cNvPr id="5" name="Rectangle 5"/>
          <p:cNvSpPr>
            <a:spLocks noGrp="1" noChangeArrowheads="1"/>
          </p:cNvSpPr>
          <p:nvPr>
            <p:ph type="ftr" sz="quarter" idx="11"/>
          </p:nvPr>
        </p:nvSpPr>
        <p:spPr>
          <a:ln/>
        </p:spPr>
        <p:txBody>
          <a:bodyPr/>
          <a:lstStyle>
            <a:lvl1pPr>
              <a:defRPr/>
            </a:lvl1pPr>
          </a:lstStyle>
          <a:p>
            <a:pPr>
              <a:defRPr/>
            </a:pPr>
            <a:endParaRPr lang="hr-HR"/>
          </a:p>
        </p:txBody>
      </p:sp>
      <p:sp>
        <p:nvSpPr>
          <p:cNvPr id="6" name="Rectangle 6"/>
          <p:cNvSpPr>
            <a:spLocks noGrp="1" noChangeArrowheads="1"/>
          </p:cNvSpPr>
          <p:nvPr>
            <p:ph type="sldNum" sz="quarter" idx="12"/>
          </p:nvPr>
        </p:nvSpPr>
        <p:spPr>
          <a:ln/>
        </p:spPr>
        <p:txBody>
          <a:bodyPr/>
          <a:lstStyle>
            <a:lvl1pPr>
              <a:defRPr/>
            </a:lvl1pPr>
          </a:lstStyle>
          <a:p>
            <a:pPr>
              <a:defRPr/>
            </a:pPr>
            <a:fld id="{63D66300-A9A7-487B-8568-EA6986746085}" type="slidenum">
              <a:rPr lang="hr-HR"/>
              <a:pPr>
                <a:defRPr/>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Rectangle 4"/>
          <p:cNvSpPr>
            <a:spLocks noGrp="1" noChangeArrowheads="1"/>
          </p:cNvSpPr>
          <p:nvPr>
            <p:ph type="dt" sz="half" idx="10"/>
          </p:nvPr>
        </p:nvSpPr>
        <p:spPr>
          <a:ln/>
        </p:spPr>
        <p:txBody>
          <a:bodyPr/>
          <a:lstStyle>
            <a:lvl1pPr>
              <a:defRPr/>
            </a:lvl1pPr>
          </a:lstStyle>
          <a:p>
            <a:pPr>
              <a:defRPr/>
            </a:pPr>
            <a:endParaRPr lang="hr-HR"/>
          </a:p>
        </p:txBody>
      </p:sp>
      <p:sp>
        <p:nvSpPr>
          <p:cNvPr id="5" name="Rectangle 5"/>
          <p:cNvSpPr>
            <a:spLocks noGrp="1" noChangeArrowheads="1"/>
          </p:cNvSpPr>
          <p:nvPr>
            <p:ph type="ftr" sz="quarter" idx="11"/>
          </p:nvPr>
        </p:nvSpPr>
        <p:spPr>
          <a:ln/>
        </p:spPr>
        <p:txBody>
          <a:bodyPr/>
          <a:lstStyle>
            <a:lvl1pPr>
              <a:defRPr/>
            </a:lvl1pPr>
          </a:lstStyle>
          <a:p>
            <a:pPr>
              <a:defRPr/>
            </a:pPr>
            <a:endParaRPr lang="hr-HR"/>
          </a:p>
        </p:txBody>
      </p:sp>
      <p:sp>
        <p:nvSpPr>
          <p:cNvPr id="6" name="Rectangle 6"/>
          <p:cNvSpPr>
            <a:spLocks noGrp="1" noChangeArrowheads="1"/>
          </p:cNvSpPr>
          <p:nvPr>
            <p:ph type="sldNum" sz="quarter" idx="12"/>
          </p:nvPr>
        </p:nvSpPr>
        <p:spPr>
          <a:ln/>
        </p:spPr>
        <p:txBody>
          <a:bodyPr/>
          <a:lstStyle>
            <a:lvl1pPr>
              <a:defRPr/>
            </a:lvl1pPr>
          </a:lstStyle>
          <a:p>
            <a:pPr>
              <a:defRPr/>
            </a:pPr>
            <a:fld id="{B6FBB8C9-1467-4CAA-84C6-BBA2CA7FAE98}" type="slidenum">
              <a:rPr lang="hr-HR"/>
              <a:pPr>
                <a:defRPr/>
              </a:pPr>
              <a:t>‹#›</a:t>
            </a:fld>
            <a:endParaRPr lang="hr-H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hr-HR" smtClean="0"/>
              <a:t>Kliknite da biste uredili stil naslova matrice</a:t>
            </a:r>
            <a:endParaRPr lang="hr-HR"/>
          </a:p>
        </p:txBody>
      </p:sp>
      <p:sp>
        <p:nvSpPr>
          <p:cNvPr id="3" name="Podnaslov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r-HR" smtClean="0"/>
              <a:t>Kliknite da biste uredili stil podnaslova matrice</a:t>
            </a:r>
            <a:endParaRPr lang="hr-HR"/>
          </a:p>
        </p:txBody>
      </p:sp>
      <p:sp>
        <p:nvSpPr>
          <p:cNvPr id="4" name="Rectangle 4"/>
          <p:cNvSpPr>
            <a:spLocks noGrp="1" noChangeArrowheads="1"/>
          </p:cNvSpPr>
          <p:nvPr>
            <p:ph type="dt" sz="half" idx="10"/>
          </p:nvPr>
        </p:nvSpPr>
        <p:spPr>
          <a:ln/>
        </p:spPr>
        <p:txBody>
          <a:bodyPr/>
          <a:lstStyle>
            <a:lvl1pPr>
              <a:defRPr/>
            </a:lvl1pPr>
          </a:lstStyle>
          <a:p>
            <a:pPr>
              <a:defRPr/>
            </a:pPr>
            <a:endParaRPr lang="hr-HR"/>
          </a:p>
        </p:txBody>
      </p:sp>
      <p:sp>
        <p:nvSpPr>
          <p:cNvPr id="5" name="Rectangle 5"/>
          <p:cNvSpPr>
            <a:spLocks noGrp="1" noChangeArrowheads="1"/>
          </p:cNvSpPr>
          <p:nvPr>
            <p:ph type="ftr" sz="quarter" idx="11"/>
          </p:nvPr>
        </p:nvSpPr>
        <p:spPr>
          <a:ln/>
        </p:spPr>
        <p:txBody>
          <a:bodyPr/>
          <a:lstStyle>
            <a:lvl1pPr>
              <a:defRPr/>
            </a:lvl1pPr>
          </a:lstStyle>
          <a:p>
            <a:pPr>
              <a:defRPr/>
            </a:pPr>
            <a:endParaRPr lang="hr-HR"/>
          </a:p>
        </p:txBody>
      </p:sp>
      <p:sp>
        <p:nvSpPr>
          <p:cNvPr id="6" name="Rectangle 6"/>
          <p:cNvSpPr>
            <a:spLocks noGrp="1" noChangeArrowheads="1"/>
          </p:cNvSpPr>
          <p:nvPr>
            <p:ph type="sldNum" sz="quarter" idx="12"/>
          </p:nvPr>
        </p:nvSpPr>
        <p:spPr>
          <a:ln/>
        </p:spPr>
        <p:txBody>
          <a:bodyPr/>
          <a:lstStyle>
            <a:lvl1pPr>
              <a:defRPr/>
            </a:lvl1pPr>
          </a:lstStyle>
          <a:p>
            <a:pPr>
              <a:defRPr/>
            </a:pPr>
            <a:fld id="{448A8F6B-A83F-4843-8BF2-BE77A4EB843E}" type="slidenum">
              <a:rPr lang="hr-HR"/>
              <a:pPr>
                <a:defRPr/>
              </a:pPr>
              <a:t>‹#›</a:t>
            </a:fld>
            <a:endParaRPr lang="hr-H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idx="1"/>
          </p:nvPr>
        </p:nvSpPr>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ctangle 4"/>
          <p:cNvSpPr>
            <a:spLocks noGrp="1" noChangeArrowheads="1"/>
          </p:cNvSpPr>
          <p:nvPr>
            <p:ph type="dt" sz="half" idx="10"/>
          </p:nvPr>
        </p:nvSpPr>
        <p:spPr>
          <a:ln/>
        </p:spPr>
        <p:txBody>
          <a:bodyPr/>
          <a:lstStyle>
            <a:lvl1pPr>
              <a:defRPr/>
            </a:lvl1pPr>
          </a:lstStyle>
          <a:p>
            <a:pPr>
              <a:defRPr/>
            </a:pPr>
            <a:endParaRPr lang="hr-HR"/>
          </a:p>
        </p:txBody>
      </p:sp>
      <p:sp>
        <p:nvSpPr>
          <p:cNvPr id="5" name="Rectangle 5"/>
          <p:cNvSpPr>
            <a:spLocks noGrp="1" noChangeArrowheads="1"/>
          </p:cNvSpPr>
          <p:nvPr>
            <p:ph type="ftr" sz="quarter" idx="11"/>
          </p:nvPr>
        </p:nvSpPr>
        <p:spPr>
          <a:ln/>
        </p:spPr>
        <p:txBody>
          <a:bodyPr/>
          <a:lstStyle>
            <a:lvl1pPr>
              <a:defRPr/>
            </a:lvl1pPr>
          </a:lstStyle>
          <a:p>
            <a:pPr>
              <a:defRPr/>
            </a:pPr>
            <a:endParaRPr lang="hr-HR"/>
          </a:p>
        </p:txBody>
      </p:sp>
      <p:sp>
        <p:nvSpPr>
          <p:cNvPr id="6" name="Rectangle 6"/>
          <p:cNvSpPr>
            <a:spLocks noGrp="1" noChangeArrowheads="1"/>
          </p:cNvSpPr>
          <p:nvPr>
            <p:ph type="sldNum" sz="quarter" idx="12"/>
          </p:nvPr>
        </p:nvSpPr>
        <p:spPr>
          <a:ln/>
        </p:spPr>
        <p:txBody>
          <a:bodyPr/>
          <a:lstStyle>
            <a:lvl1pPr>
              <a:defRPr/>
            </a:lvl1pPr>
          </a:lstStyle>
          <a:p>
            <a:pPr>
              <a:defRPr/>
            </a:pPr>
            <a:fld id="{D2DA6CCE-10FC-455A-8620-FF8D9FDF43F0}" type="slidenum">
              <a:rPr lang="hr-HR"/>
              <a:pPr>
                <a:defRPr/>
              </a:pPr>
              <a:t>‹#›</a:t>
            </a:fld>
            <a:endParaRPr lang="hr-H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r-HR" smtClean="0"/>
              <a:t>Kliknite da biste uredili stilove teksta matrice</a:t>
            </a:r>
          </a:p>
        </p:txBody>
      </p:sp>
      <p:sp>
        <p:nvSpPr>
          <p:cNvPr id="4" name="Rectangle 4"/>
          <p:cNvSpPr>
            <a:spLocks noGrp="1" noChangeArrowheads="1"/>
          </p:cNvSpPr>
          <p:nvPr>
            <p:ph type="dt" sz="half" idx="10"/>
          </p:nvPr>
        </p:nvSpPr>
        <p:spPr>
          <a:ln/>
        </p:spPr>
        <p:txBody>
          <a:bodyPr/>
          <a:lstStyle>
            <a:lvl1pPr>
              <a:defRPr/>
            </a:lvl1pPr>
          </a:lstStyle>
          <a:p>
            <a:pPr>
              <a:defRPr/>
            </a:pPr>
            <a:endParaRPr lang="hr-HR"/>
          </a:p>
        </p:txBody>
      </p:sp>
      <p:sp>
        <p:nvSpPr>
          <p:cNvPr id="5" name="Rectangle 5"/>
          <p:cNvSpPr>
            <a:spLocks noGrp="1" noChangeArrowheads="1"/>
          </p:cNvSpPr>
          <p:nvPr>
            <p:ph type="ftr" sz="quarter" idx="11"/>
          </p:nvPr>
        </p:nvSpPr>
        <p:spPr>
          <a:ln/>
        </p:spPr>
        <p:txBody>
          <a:bodyPr/>
          <a:lstStyle>
            <a:lvl1pPr>
              <a:defRPr/>
            </a:lvl1pPr>
          </a:lstStyle>
          <a:p>
            <a:pPr>
              <a:defRPr/>
            </a:pPr>
            <a:endParaRPr lang="hr-HR"/>
          </a:p>
        </p:txBody>
      </p:sp>
      <p:sp>
        <p:nvSpPr>
          <p:cNvPr id="6" name="Rectangle 6"/>
          <p:cNvSpPr>
            <a:spLocks noGrp="1" noChangeArrowheads="1"/>
          </p:cNvSpPr>
          <p:nvPr>
            <p:ph type="sldNum" sz="quarter" idx="12"/>
          </p:nvPr>
        </p:nvSpPr>
        <p:spPr>
          <a:ln/>
        </p:spPr>
        <p:txBody>
          <a:bodyPr/>
          <a:lstStyle>
            <a:lvl1pPr>
              <a:defRPr/>
            </a:lvl1pPr>
          </a:lstStyle>
          <a:p>
            <a:pPr>
              <a:defRPr/>
            </a:pPr>
            <a:fld id="{072A8DE0-325D-494E-A762-F2667666583E}" type="slidenum">
              <a:rPr lang="hr-HR"/>
              <a:pPr>
                <a:defRPr/>
              </a:pPr>
              <a:t>‹#›</a:t>
            </a:fld>
            <a:endParaRPr lang="hr-H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ctangle 4"/>
          <p:cNvSpPr>
            <a:spLocks noGrp="1" noChangeArrowheads="1"/>
          </p:cNvSpPr>
          <p:nvPr>
            <p:ph type="dt" sz="half" idx="10"/>
          </p:nvPr>
        </p:nvSpPr>
        <p:spPr>
          <a:ln/>
        </p:spPr>
        <p:txBody>
          <a:bodyPr/>
          <a:lstStyle>
            <a:lvl1pPr>
              <a:defRPr/>
            </a:lvl1pPr>
          </a:lstStyle>
          <a:p>
            <a:pPr>
              <a:defRPr/>
            </a:pPr>
            <a:endParaRPr lang="hr-HR"/>
          </a:p>
        </p:txBody>
      </p:sp>
      <p:sp>
        <p:nvSpPr>
          <p:cNvPr id="6" name="Rectangle 5"/>
          <p:cNvSpPr>
            <a:spLocks noGrp="1" noChangeArrowheads="1"/>
          </p:cNvSpPr>
          <p:nvPr>
            <p:ph type="ftr" sz="quarter" idx="11"/>
          </p:nvPr>
        </p:nvSpPr>
        <p:spPr>
          <a:ln/>
        </p:spPr>
        <p:txBody>
          <a:bodyPr/>
          <a:lstStyle>
            <a:lvl1pPr>
              <a:defRPr/>
            </a:lvl1pPr>
          </a:lstStyle>
          <a:p>
            <a:pPr>
              <a:defRPr/>
            </a:pPr>
            <a:endParaRPr lang="hr-HR"/>
          </a:p>
        </p:txBody>
      </p:sp>
      <p:sp>
        <p:nvSpPr>
          <p:cNvPr id="7" name="Rectangle 6"/>
          <p:cNvSpPr>
            <a:spLocks noGrp="1" noChangeArrowheads="1"/>
          </p:cNvSpPr>
          <p:nvPr>
            <p:ph type="sldNum" sz="quarter" idx="12"/>
          </p:nvPr>
        </p:nvSpPr>
        <p:spPr>
          <a:ln/>
        </p:spPr>
        <p:txBody>
          <a:bodyPr/>
          <a:lstStyle>
            <a:lvl1pPr>
              <a:defRPr/>
            </a:lvl1pPr>
          </a:lstStyle>
          <a:p>
            <a:pPr>
              <a:defRPr/>
            </a:pPr>
            <a:fld id="{CBE53374-D409-4DF7-8397-63E693B459E2}" type="slidenum">
              <a:rPr lang="hr-HR"/>
              <a:pPr>
                <a:defRPr/>
              </a:pPr>
              <a:t>‹#›</a:t>
            </a:fld>
            <a:endParaRPr lang="hr-H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ctangle 4"/>
          <p:cNvSpPr>
            <a:spLocks noGrp="1" noChangeArrowheads="1"/>
          </p:cNvSpPr>
          <p:nvPr>
            <p:ph type="dt" sz="half" idx="10"/>
          </p:nvPr>
        </p:nvSpPr>
        <p:spPr>
          <a:ln/>
        </p:spPr>
        <p:txBody>
          <a:bodyPr/>
          <a:lstStyle>
            <a:lvl1pPr>
              <a:defRPr/>
            </a:lvl1pPr>
          </a:lstStyle>
          <a:p>
            <a:pPr>
              <a:defRPr/>
            </a:pPr>
            <a:endParaRPr lang="hr-HR"/>
          </a:p>
        </p:txBody>
      </p:sp>
      <p:sp>
        <p:nvSpPr>
          <p:cNvPr id="8" name="Rectangle 5"/>
          <p:cNvSpPr>
            <a:spLocks noGrp="1" noChangeArrowheads="1"/>
          </p:cNvSpPr>
          <p:nvPr>
            <p:ph type="ftr" sz="quarter" idx="11"/>
          </p:nvPr>
        </p:nvSpPr>
        <p:spPr>
          <a:ln/>
        </p:spPr>
        <p:txBody>
          <a:bodyPr/>
          <a:lstStyle>
            <a:lvl1pPr>
              <a:defRPr/>
            </a:lvl1pPr>
          </a:lstStyle>
          <a:p>
            <a:pPr>
              <a:defRPr/>
            </a:pPr>
            <a:endParaRPr lang="hr-HR"/>
          </a:p>
        </p:txBody>
      </p:sp>
      <p:sp>
        <p:nvSpPr>
          <p:cNvPr id="9" name="Rectangle 6"/>
          <p:cNvSpPr>
            <a:spLocks noGrp="1" noChangeArrowheads="1"/>
          </p:cNvSpPr>
          <p:nvPr>
            <p:ph type="sldNum" sz="quarter" idx="12"/>
          </p:nvPr>
        </p:nvSpPr>
        <p:spPr>
          <a:ln/>
        </p:spPr>
        <p:txBody>
          <a:bodyPr/>
          <a:lstStyle>
            <a:lvl1pPr>
              <a:defRPr/>
            </a:lvl1pPr>
          </a:lstStyle>
          <a:p>
            <a:pPr>
              <a:defRPr/>
            </a:pPr>
            <a:fld id="{B1D5B755-B1A4-4AAE-B8D0-F46A47F45B33}" type="slidenum">
              <a:rPr lang="hr-HR"/>
              <a:pPr>
                <a:defRPr/>
              </a:pPr>
              <a:t>‹#›</a:t>
            </a:fld>
            <a:endParaRPr lang="hr-H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ctangle 4"/>
          <p:cNvSpPr>
            <a:spLocks noGrp="1" noChangeArrowheads="1"/>
          </p:cNvSpPr>
          <p:nvPr>
            <p:ph type="dt" sz="half" idx="10"/>
          </p:nvPr>
        </p:nvSpPr>
        <p:spPr>
          <a:ln/>
        </p:spPr>
        <p:txBody>
          <a:bodyPr/>
          <a:lstStyle>
            <a:lvl1pPr>
              <a:defRPr/>
            </a:lvl1pPr>
          </a:lstStyle>
          <a:p>
            <a:pPr>
              <a:defRPr/>
            </a:pPr>
            <a:endParaRPr lang="hr-HR"/>
          </a:p>
        </p:txBody>
      </p:sp>
      <p:sp>
        <p:nvSpPr>
          <p:cNvPr id="4" name="Rectangle 5"/>
          <p:cNvSpPr>
            <a:spLocks noGrp="1" noChangeArrowheads="1"/>
          </p:cNvSpPr>
          <p:nvPr>
            <p:ph type="ftr" sz="quarter" idx="11"/>
          </p:nvPr>
        </p:nvSpPr>
        <p:spPr>
          <a:ln/>
        </p:spPr>
        <p:txBody>
          <a:bodyPr/>
          <a:lstStyle>
            <a:lvl1pPr>
              <a:defRPr/>
            </a:lvl1pPr>
          </a:lstStyle>
          <a:p>
            <a:pPr>
              <a:defRPr/>
            </a:pPr>
            <a:endParaRPr lang="hr-HR"/>
          </a:p>
        </p:txBody>
      </p:sp>
      <p:sp>
        <p:nvSpPr>
          <p:cNvPr id="5" name="Rectangle 6"/>
          <p:cNvSpPr>
            <a:spLocks noGrp="1" noChangeArrowheads="1"/>
          </p:cNvSpPr>
          <p:nvPr>
            <p:ph type="sldNum" sz="quarter" idx="12"/>
          </p:nvPr>
        </p:nvSpPr>
        <p:spPr>
          <a:ln/>
        </p:spPr>
        <p:txBody>
          <a:bodyPr/>
          <a:lstStyle>
            <a:lvl1pPr>
              <a:defRPr/>
            </a:lvl1pPr>
          </a:lstStyle>
          <a:p>
            <a:pPr>
              <a:defRPr/>
            </a:pPr>
            <a:fld id="{CF30BA3D-09B6-4713-9949-9F53F2209163}" type="slidenum">
              <a:rPr lang="hr-HR"/>
              <a:pPr>
                <a:defRPr/>
              </a:pPr>
              <a:t>‹#›</a:t>
            </a:fld>
            <a:endParaRPr lang="hr-H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hr-HR"/>
          </a:p>
        </p:txBody>
      </p:sp>
      <p:sp>
        <p:nvSpPr>
          <p:cNvPr id="3" name="Rectangle 5"/>
          <p:cNvSpPr>
            <a:spLocks noGrp="1" noChangeArrowheads="1"/>
          </p:cNvSpPr>
          <p:nvPr>
            <p:ph type="ftr" sz="quarter" idx="11"/>
          </p:nvPr>
        </p:nvSpPr>
        <p:spPr>
          <a:ln/>
        </p:spPr>
        <p:txBody>
          <a:bodyPr/>
          <a:lstStyle>
            <a:lvl1pPr>
              <a:defRPr/>
            </a:lvl1pPr>
          </a:lstStyle>
          <a:p>
            <a:pPr>
              <a:defRPr/>
            </a:pPr>
            <a:endParaRPr lang="hr-HR"/>
          </a:p>
        </p:txBody>
      </p:sp>
      <p:sp>
        <p:nvSpPr>
          <p:cNvPr id="4" name="Rectangle 6"/>
          <p:cNvSpPr>
            <a:spLocks noGrp="1" noChangeArrowheads="1"/>
          </p:cNvSpPr>
          <p:nvPr>
            <p:ph type="sldNum" sz="quarter" idx="12"/>
          </p:nvPr>
        </p:nvSpPr>
        <p:spPr>
          <a:ln/>
        </p:spPr>
        <p:txBody>
          <a:bodyPr/>
          <a:lstStyle>
            <a:lvl1pPr>
              <a:defRPr/>
            </a:lvl1pPr>
          </a:lstStyle>
          <a:p>
            <a:pPr>
              <a:defRPr/>
            </a:pPr>
            <a:fld id="{C70A96B2-8BFD-48A5-93C6-106D72958636}" type="slidenum">
              <a:rPr lang="hr-HR"/>
              <a:pPr>
                <a:defRPr/>
              </a:pPr>
              <a:t>‹#›</a:t>
            </a:fld>
            <a:endParaRPr lang="hr-H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hr-HR" smtClean="0"/>
              <a:t>Kliknite da biste uredili stil naslova matrice</a:t>
            </a:r>
            <a:endParaRPr lang="hr-H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ctangle 4"/>
          <p:cNvSpPr>
            <a:spLocks noGrp="1" noChangeArrowheads="1"/>
          </p:cNvSpPr>
          <p:nvPr>
            <p:ph type="dt" sz="half" idx="10"/>
          </p:nvPr>
        </p:nvSpPr>
        <p:spPr>
          <a:ln/>
        </p:spPr>
        <p:txBody>
          <a:bodyPr/>
          <a:lstStyle>
            <a:lvl1pPr>
              <a:defRPr/>
            </a:lvl1pPr>
          </a:lstStyle>
          <a:p>
            <a:pPr>
              <a:defRPr/>
            </a:pPr>
            <a:endParaRPr lang="hr-HR"/>
          </a:p>
        </p:txBody>
      </p:sp>
      <p:sp>
        <p:nvSpPr>
          <p:cNvPr id="6" name="Rectangle 5"/>
          <p:cNvSpPr>
            <a:spLocks noGrp="1" noChangeArrowheads="1"/>
          </p:cNvSpPr>
          <p:nvPr>
            <p:ph type="ftr" sz="quarter" idx="11"/>
          </p:nvPr>
        </p:nvSpPr>
        <p:spPr>
          <a:ln/>
        </p:spPr>
        <p:txBody>
          <a:bodyPr/>
          <a:lstStyle>
            <a:lvl1pPr>
              <a:defRPr/>
            </a:lvl1pPr>
          </a:lstStyle>
          <a:p>
            <a:pPr>
              <a:defRPr/>
            </a:pPr>
            <a:endParaRPr lang="hr-HR"/>
          </a:p>
        </p:txBody>
      </p:sp>
      <p:sp>
        <p:nvSpPr>
          <p:cNvPr id="7" name="Rectangle 6"/>
          <p:cNvSpPr>
            <a:spLocks noGrp="1" noChangeArrowheads="1"/>
          </p:cNvSpPr>
          <p:nvPr>
            <p:ph type="sldNum" sz="quarter" idx="12"/>
          </p:nvPr>
        </p:nvSpPr>
        <p:spPr>
          <a:ln/>
        </p:spPr>
        <p:txBody>
          <a:bodyPr/>
          <a:lstStyle>
            <a:lvl1pPr>
              <a:defRPr/>
            </a:lvl1pPr>
          </a:lstStyle>
          <a:p>
            <a:pPr>
              <a:defRPr/>
            </a:pPr>
            <a:fld id="{E179586B-14F4-40EC-A4CE-160AD2497998}" type="slidenum">
              <a:rPr lang="hr-HR"/>
              <a:pPr>
                <a:defRPr/>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Rectangle 4"/>
          <p:cNvSpPr>
            <a:spLocks noGrp="1" noChangeArrowheads="1"/>
          </p:cNvSpPr>
          <p:nvPr>
            <p:ph type="dt" sz="half" idx="10"/>
          </p:nvPr>
        </p:nvSpPr>
        <p:spPr>
          <a:ln/>
        </p:spPr>
        <p:txBody>
          <a:bodyPr/>
          <a:lstStyle>
            <a:lvl1pPr>
              <a:defRPr/>
            </a:lvl1pPr>
          </a:lstStyle>
          <a:p>
            <a:pPr>
              <a:defRPr/>
            </a:pPr>
            <a:endParaRPr lang="hr-HR"/>
          </a:p>
        </p:txBody>
      </p:sp>
      <p:sp>
        <p:nvSpPr>
          <p:cNvPr id="5" name="Rectangle 5"/>
          <p:cNvSpPr>
            <a:spLocks noGrp="1" noChangeArrowheads="1"/>
          </p:cNvSpPr>
          <p:nvPr>
            <p:ph type="ftr" sz="quarter" idx="11"/>
          </p:nvPr>
        </p:nvSpPr>
        <p:spPr>
          <a:ln/>
        </p:spPr>
        <p:txBody>
          <a:bodyPr/>
          <a:lstStyle>
            <a:lvl1pPr>
              <a:defRPr/>
            </a:lvl1pPr>
          </a:lstStyle>
          <a:p>
            <a:pPr>
              <a:defRPr/>
            </a:pPr>
            <a:endParaRPr lang="hr-HR"/>
          </a:p>
        </p:txBody>
      </p:sp>
      <p:sp>
        <p:nvSpPr>
          <p:cNvPr id="6" name="Rectangle 6"/>
          <p:cNvSpPr>
            <a:spLocks noGrp="1" noChangeArrowheads="1"/>
          </p:cNvSpPr>
          <p:nvPr>
            <p:ph type="sldNum" sz="quarter" idx="12"/>
          </p:nvPr>
        </p:nvSpPr>
        <p:spPr>
          <a:ln/>
        </p:spPr>
        <p:txBody>
          <a:bodyPr/>
          <a:lstStyle>
            <a:lvl1pPr>
              <a:defRPr/>
            </a:lvl1pPr>
          </a:lstStyle>
          <a:p>
            <a:pPr>
              <a:defRPr/>
            </a:pPr>
            <a:fld id="{650234E3-2B96-47FF-A145-326012AAF38F}" type="slidenum">
              <a:rPr lang="hr-HR"/>
              <a:pPr>
                <a:defRPr/>
              </a:pPr>
              <a:t>‹#›</a:t>
            </a:fld>
            <a:endParaRPr lang="hr-H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hr-HR" smtClean="0"/>
              <a:t>Kliknite da biste uredili stil naslova matrice</a:t>
            </a:r>
            <a:endParaRPr lang="hr-H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smtClean="0"/>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ctangle 4"/>
          <p:cNvSpPr>
            <a:spLocks noGrp="1" noChangeArrowheads="1"/>
          </p:cNvSpPr>
          <p:nvPr>
            <p:ph type="dt" sz="half" idx="10"/>
          </p:nvPr>
        </p:nvSpPr>
        <p:spPr>
          <a:ln/>
        </p:spPr>
        <p:txBody>
          <a:bodyPr/>
          <a:lstStyle>
            <a:lvl1pPr>
              <a:defRPr/>
            </a:lvl1pPr>
          </a:lstStyle>
          <a:p>
            <a:pPr>
              <a:defRPr/>
            </a:pPr>
            <a:endParaRPr lang="hr-HR"/>
          </a:p>
        </p:txBody>
      </p:sp>
      <p:sp>
        <p:nvSpPr>
          <p:cNvPr id="6" name="Rectangle 5"/>
          <p:cNvSpPr>
            <a:spLocks noGrp="1" noChangeArrowheads="1"/>
          </p:cNvSpPr>
          <p:nvPr>
            <p:ph type="ftr" sz="quarter" idx="11"/>
          </p:nvPr>
        </p:nvSpPr>
        <p:spPr>
          <a:ln/>
        </p:spPr>
        <p:txBody>
          <a:bodyPr/>
          <a:lstStyle>
            <a:lvl1pPr>
              <a:defRPr/>
            </a:lvl1pPr>
          </a:lstStyle>
          <a:p>
            <a:pPr>
              <a:defRPr/>
            </a:pPr>
            <a:endParaRPr lang="hr-HR"/>
          </a:p>
        </p:txBody>
      </p:sp>
      <p:sp>
        <p:nvSpPr>
          <p:cNvPr id="7" name="Rectangle 6"/>
          <p:cNvSpPr>
            <a:spLocks noGrp="1" noChangeArrowheads="1"/>
          </p:cNvSpPr>
          <p:nvPr>
            <p:ph type="sldNum" sz="quarter" idx="12"/>
          </p:nvPr>
        </p:nvSpPr>
        <p:spPr>
          <a:ln/>
        </p:spPr>
        <p:txBody>
          <a:bodyPr/>
          <a:lstStyle>
            <a:lvl1pPr>
              <a:defRPr/>
            </a:lvl1pPr>
          </a:lstStyle>
          <a:p>
            <a:pPr>
              <a:defRPr/>
            </a:pPr>
            <a:fld id="{58D46CBA-C808-4908-AD01-82AA5D32236E}" type="slidenum">
              <a:rPr lang="hr-HR"/>
              <a:pPr>
                <a:defRPr/>
              </a:pPr>
              <a:t>‹#›</a:t>
            </a:fld>
            <a:endParaRPr lang="hr-H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ctangle 4"/>
          <p:cNvSpPr>
            <a:spLocks noGrp="1" noChangeArrowheads="1"/>
          </p:cNvSpPr>
          <p:nvPr>
            <p:ph type="dt" sz="half" idx="10"/>
          </p:nvPr>
        </p:nvSpPr>
        <p:spPr>
          <a:ln/>
        </p:spPr>
        <p:txBody>
          <a:bodyPr/>
          <a:lstStyle>
            <a:lvl1pPr>
              <a:defRPr/>
            </a:lvl1pPr>
          </a:lstStyle>
          <a:p>
            <a:pPr>
              <a:defRPr/>
            </a:pPr>
            <a:endParaRPr lang="hr-HR"/>
          </a:p>
        </p:txBody>
      </p:sp>
      <p:sp>
        <p:nvSpPr>
          <p:cNvPr id="5" name="Rectangle 5"/>
          <p:cNvSpPr>
            <a:spLocks noGrp="1" noChangeArrowheads="1"/>
          </p:cNvSpPr>
          <p:nvPr>
            <p:ph type="ftr" sz="quarter" idx="11"/>
          </p:nvPr>
        </p:nvSpPr>
        <p:spPr>
          <a:ln/>
        </p:spPr>
        <p:txBody>
          <a:bodyPr/>
          <a:lstStyle>
            <a:lvl1pPr>
              <a:defRPr/>
            </a:lvl1pPr>
          </a:lstStyle>
          <a:p>
            <a:pPr>
              <a:defRPr/>
            </a:pPr>
            <a:endParaRPr lang="hr-HR"/>
          </a:p>
        </p:txBody>
      </p:sp>
      <p:sp>
        <p:nvSpPr>
          <p:cNvPr id="6" name="Rectangle 6"/>
          <p:cNvSpPr>
            <a:spLocks noGrp="1" noChangeArrowheads="1"/>
          </p:cNvSpPr>
          <p:nvPr>
            <p:ph type="sldNum" sz="quarter" idx="12"/>
          </p:nvPr>
        </p:nvSpPr>
        <p:spPr>
          <a:ln/>
        </p:spPr>
        <p:txBody>
          <a:bodyPr/>
          <a:lstStyle>
            <a:lvl1pPr>
              <a:defRPr/>
            </a:lvl1pPr>
          </a:lstStyle>
          <a:p>
            <a:pPr>
              <a:defRPr/>
            </a:pPr>
            <a:fld id="{71389764-986A-420B-9DBF-194026202995}" type="slidenum">
              <a:rPr lang="hr-HR"/>
              <a:pPr>
                <a:defRPr/>
              </a:pPr>
              <a:t>‹#›</a:t>
            </a:fld>
            <a:endParaRPr lang="hr-H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629400" y="274638"/>
            <a:ext cx="2057400" cy="5851525"/>
          </a:xfrm>
        </p:spPr>
        <p:txBody>
          <a:bodyPr vert="eaVert"/>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a:xfrm>
            <a:off x="457200" y="274638"/>
            <a:ext cx="6019800" cy="5851525"/>
          </a:xfrm>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ctangle 4"/>
          <p:cNvSpPr>
            <a:spLocks noGrp="1" noChangeArrowheads="1"/>
          </p:cNvSpPr>
          <p:nvPr>
            <p:ph type="dt" sz="half" idx="10"/>
          </p:nvPr>
        </p:nvSpPr>
        <p:spPr>
          <a:ln/>
        </p:spPr>
        <p:txBody>
          <a:bodyPr/>
          <a:lstStyle>
            <a:lvl1pPr>
              <a:defRPr/>
            </a:lvl1pPr>
          </a:lstStyle>
          <a:p>
            <a:pPr>
              <a:defRPr/>
            </a:pPr>
            <a:endParaRPr lang="hr-HR"/>
          </a:p>
        </p:txBody>
      </p:sp>
      <p:sp>
        <p:nvSpPr>
          <p:cNvPr id="5" name="Rectangle 5"/>
          <p:cNvSpPr>
            <a:spLocks noGrp="1" noChangeArrowheads="1"/>
          </p:cNvSpPr>
          <p:nvPr>
            <p:ph type="ftr" sz="quarter" idx="11"/>
          </p:nvPr>
        </p:nvSpPr>
        <p:spPr>
          <a:ln/>
        </p:spPr>
        <p:txBody>
          <a:bodyPr/>
          <a:lstStyle>
            <a:lvl1pPr>
              <a:defRPr/>
            </a:lvl1pPr>
          </a:lstStyle>
          <a:p>
            <a:pPr>
              <a:defRPr/>
            </a:pPr>
            <a:endParaRPr lang="hr-HR"/>
          </a:p>
        </p:txBody>
      </p:sp>
      <p:sp>
        <p:nvSpPr>
          <p:cNvPr id="6" name="Rectangle 6"/>
          <p:cNvSpPr>
            <a:spLocks noGrp="1" noChangeArrowheads="1"/>
          </p:cNvSpPr>
          <p:nvPr>
            <p:ph type="sldNum" sz="quarter" idx="12"/>
          </p:nvPr>
        </p:nvSpPr>
        <p:spPr>
          <a:ln/>
        </p:spPr>
        <p:txBody>
          <a:bodyPr/>
          <a:lstStyle>
            <a:lvl1pPr>
              <a:defRPr/>
            </a:lvl1pPr>
          </a:lstStyle>
          <a:p>
            <a:pPr>
              <a:defRPr/>
            </a:pPr>
            <a:fld id="{CFBBD05C-38C3-4ECB-9628-CF7880A17D82}" type="slidenum">
              <a:rPr lang="hr-HR"/>
              <a:pPr>
                <a:defRPr/>
              </a:pPr>
              <a:t>‹#›</a:t>
            </a:fld>
            <a:endParaRPr lang="hr-H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hr-HR" smtClean="0"/>
              <a:t>Kliknite da biste uredili stil naslova matrice</a:t>
            </a:r>
            <a:endParaRPr lang="hr-HR"/>
          </a:p>
        </p:txBody>
      </p:sp>
      <p:sp>
        <p:nvSpPr>
          <p:cNvPr id="3" name="Podnaslov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r-HR" smtClean="0"/>
              <a:t>Kliknite da biste uredili stil podnaslova matrice</a:t>
            </a:r>
            <a:endParaRPr lang="hr-HR"/>
          </a:p>
        </p:txBody>
      </p:sp>
      <p:sp>
        <p:nvSpPr>
          <p:cNvPr id="4" name="Rectangle 4"/>
          <p:cNvSpPr>
            <a:spLocks noGrp="1" noChangeArrowheads="1"/>
          </p:cNvSpPr>
          <p:nvPr>
            <p:ph type="dt" sz="half" idx="10"/>
          </p:nvPr>
        </p:nvSpPr>
        <p:spPr>
          <a:ln/>
        </p:spPr>
        <p:txBody>
          <a:bodyPr/>
          <a:lstStyle>
            <a:lvl1pPr>
              <a:defRPr/>
            </a:lvl1pPr>
          </a:lstStyle>
          <a:p>
            <a:pPr>
              <a:defRPr/>
            </a:pPr>
            <a:fld id="{C2883EAA-DF34-417A-8DD0-06F965BC7919}" type="datetimeFigureOut">
              <a:rPr lang="it-IT"/>
              <a:pPr>
                <a:defRPr/>
              </a:pPr>
              <a:t>07/02/2017</a:t>
            </a:fld>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347FA6B4-BA18-4114-88AC-31DD617E064D}" type="slidenum">
              <a:rPr lang="it-IT"/>
              <a:pPr>
                <a:defRPr/>
              </a:pPr>
              <a:t>‹#›</a:t>
            </a:fld>
            <a:endParaRPr lang="it-IT"/>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idx="1"/>
          </p:nvPr>
        </p:nvSpPr>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ctangle 4"/>
          <p:cNvSpPr>
            <a:spLocks noGrp="1" noChangeArrowheads="1"/>
          </p:cNvSpPr>
          <p:nvPr>
            <p:ph type="dt" sz="half" idx="10"/>
          </p:nvPr>
        </p:nvSpPr>
        <p:spPr>
          <a:ln/>
        </p:spPr>
        <p:txBody>
          <a:bodyPr/>
          <a:lstStyle>
            <a:lvl1pPr>
              <a:defRPr/>
            </a:lvl1pPr>
          </a:lstStyle>
          <a:p>
            <a:pPr>
              <a:defRPr/>
            </a:pPr>
            <a:fld id="{360AD505-6F34-40F0-AFCD-87CC5581D024}" type="datetimeFigureOut">
              <a:rPr lang="it-IT"/>
              <a:pPr>
                <a:defRPr/>
              </a:pPr>
              <a:t>07/02/2017</a:t>
            </a:fld>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F340BDE9-A8F7-48E0-B0BD-761D57EDE407}" type="slidenum">
              <a:rPr lang="it-IT"/>
              <a:pPr>
                <a:defRPr/>
              </a:pPr>
              <a:t>‹#›</a:t>
            </a:fld>
            <a:endParaRPr lang="it-IT"/>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r-HR" smtClean="0"/>
              <a:t>Kliknite da biste uredili stilove teksta matrice</a:t>
            </a:r>
          </a:p>
        </p:txBody>
      </p:sp>
      <p:sp>
        <p:nvSpPr>
          <p:cNvPr id="4" name="Rectangle 4"/>
          <p:cNvSpPr>
            <a:spLocks noGrp="1" noChangeArrowheads="1"/>
          </p:cNvSpPr>
          <p:nvPr>
            <p:ph type="dt" sz="half" idx="10"/>
          </p:nvPr>
        </p:nvSpPr>
        <p:spPr>
          <a:ln/>
        </p:spPr>
        <p:txBody>
          <a:bodyPr/>
          <a:lstStyle>
            <a:lvl1pPr>
              <a:defRPr/>
            </a:lvl1pPr>
          </a:lstStyle>
          <a:p>
            <a:pPr>
              <a:defRPr/>
            </a:pPr>
            <a:fld id="{363971C6-0D7B-4C62-AFA9-92FACF142CF0}" type="datetimeFigureOut">
              <a:rPr lang="it-IT"/>
              <a:pPr>
                <a:defRPr/>
              </a:pPr>
              <a:t>07/02/2017</a:t>
            </a:fld>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7C32B966-9D6D-43AC-8A52-E7B30E92327E}" type="slidenum">
              <a:rPr lang="it-IT"/>
              <a:pPr>
                <a:defRPr/>
              </a:pPr>
              <a:t>‹#›</a:t>
            </a:fld>
            <a:endParaRPr lang="it-IT"/>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ctangle 4"/>
          <p:cNvSpPr>
            <a:spLocks noGrp="1" noChangeArrowheads="1"/>
          </p:cNvSpPr>
          <p:nvPr>
            <p:ph type="dt" sz="half" idx="10"/>
          </p:nvPr>
        </p:nvSpPr>
        <p:spPr>
          <a:ln/>
        </p:spPr>
        <p:txBody>
          <a:bodyPr/>
          <a:lstStyle>
            <a:lvl1pPr>
              <a:defRPr/>
            </a:lvl1pPr>
          </a:lstStyle>
          <a:p>
            <a:pPr>
              <a:defRPr/>
            </a:pPr>
            <a:fld id="{BAB6B0F8-8401-4000-8D93-3A0450270C95}" type="datetimeFigureOut">
              <a:rPr lang="it-IT"/>
              <a:pPr>
                <a:defRPr/>
              </a:pPr>
              <a:t>07/02/2017</a:t>
            </a:fld>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5210904A-EEB7-45C5-9D40-4F95CCEDE14E}" type="slidenum">
              <a:rPr lang="it-IT"/>
              <a:pPr>
                <a:defRPr/>
              </a:pPr>
              <a:t>‹#›</a:t>
            </a:fld>
            <a:endParaRPr lang="it-IT"/>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ctangle 4"/>
          <p:cNvSpPr>
            <a:spLocks noGrp="1" noChangeArrowheads="1"/>
          </p:cNvSpPr>
          <p:nvPr>
            <p:ph type="dt" sz="half" idx="10"/>
          </p:nvPr>
        </p:nvSpPr>
        <p:spPr>
          <a:ln/>
        </p:spPr>
        <p:txBody>
          <a:bodyPr/>
          <a:lstStyle>
            <a:lvl1pPr>
              <a:defRPr/>
            </a:lvl1pPr>
          </a:lstStyle>
          <a:p>
            <a:pPr>
              <a:defRPr/>
            </a:pPr>
            <a:fld id="{5F40FCAB-F727-4D75-A376-27C7FBF666E9}" type="datetimeFigureOut">
              <a:rPr lang="it-IT"/>
              <a:pPr>
                <a:defRPr/>
              </a:pPr>
              <a:t>07/02/2017</a:t>
            </a:fld>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8538D133-32D3-4DAA-B85C-EFBE3C94B661}" type="slidenum">
              <a:rPr lang="it-IT"/>
              <a:pPr>
                <a:defRPr/>
              </a:pPr>
              <a:t>‹#›</a:t>
            </a:fld>
            <a:endParaRPr lang="it-IT"/>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ctangle 4"/>
          <p:cNvSpPr>
            <a:spLocks noGrp="1" noChangeArrowheads="1"/>
          </p:cNvSpPr>
          <p:nvPr>
            <p:ph type="dt" sz="half" idx="10"/>
          </p:nvPr>
        </p:nvSpPr>
        <p:spPr>
          <a:ln/>
        </p:spPr>
        <p:txBody>
          <a:bodyPr/>
          <a:lstStyle>
            <a:lvl1pPr>
              <a:defRPr/>
            </a:lvl1pPr>
          </a:lstStyle>
          <a:p>
            <a:pPr>
              <a:defRPr/>
            </a:pPr>
            <a:fld id="{2346E6B5-D5EC-4601-90B6-AF383B3177F5}" type="datetimeFigureOut">
              <a:rPr lang="it-IT"/>
              <a:pPr>
                <a:defRPr/>
              </a:pPr>
              <a:t>07/02/2017</a:t>
            </a:fld>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97683566-A72C-4004-BD2D-D9F3AED8E9BA}" type="slidenum">
              <a:rPr lang="it-IT"/>
              <a:pPr>
                <a:defRPr/>
              </a:pPr>
              <a:t>‹#›</a:t>
            </a:fld>
            <a:endParaRPr lang="it-IT"/>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3335565-556C-4089-89A2-98B0A8EBD0A0}" type="datetimeFigureOut">
              <a:rPr lang="it-IT"/>
              <a:pPr>
                <a:defRPr/>
              </a:pPr>
              <a:t>07/02/2017</a:t>
            </a:fld>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7AE23C13-AEEC-479A-BE0C-9A484FE423F2}" type="slidenum">
              <a:rPr lang="it-IT"/>
              <a:pPr>
                <a:defRPr/>
              </a:pPr>
              <a:t>‹#›</a:t>
            </a:fld>
            <a:endParaRPr lang="it-IT"/>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hr-HR"/>
          </a:p>
        </p:txBody>
      </p:sp>
      <p:sp>
        <p:nvSpPr>
          <p:cNvPr id="5" name="Rectangle 5"/>
          <p:cNvSpPr>
            <a:spLocks noGrp="1" noChangeArrowheads="1"/>
          </p:cNvSpPr>
          <p:nvPr>
            <p:ph type="ftr" sz="quarter" idx="11"/>
          </p:nvPr>
        </p:nvSpPr>
        <p:spPr>
          <a:ln/>
        </p:spPr>
        <p:txBody>
          <a:bodyPr/>
          <a:lstStyle>
            <a:lvl1pPr>
              <a:defRPr/>
            </a:lvl1pPr>
          </a:lstStyle>
          <a:p>
            <a:pPr>
              <a:defRPr/>
            </a:pPr>
            <a:endParaRPr lang="hr-HR"/>
          </a:p>
        </p:txBody>
      </p:sp>
      <p:sp>
        <p:nvSpPr>
          <p:cNvPr id="6" name="Rectangle 6"/>
          <p:cNvSpPr>
            <a:spLocks noGrp="1" noChangeArrowheads="1"/>
          </p:cNvSpPr>
          <p:nvPr>
            <p:ph type="sldNum" sz="quarter" idx="12"/>
          </p:nvPr>
        </p:nvSpPr>
        <p:spPr>
          <a:ln/>
        </p:spPr>
        <p:txBody>
          <a:bodyPr/>
          <a:lstStyle>
            <a:lvl1pPr>
              <a:defRPr/>
            </a:lvl1pPr>
          </a:lstStyle>
          <a:p>
            <a:pPr>
              <a:defRPr/>
            </a:pPr>
            <a:fld id="{79A17C51-F30B-473E-876C-9358F77686B3}" type="slidenum">
              <a:rPr lang="hr-HR"/>
              <a:pPr>
                <a:defRPr/>
              </a:pPr>
              <a:t>‹#›</a:t>
            </a:fld>
            <a:endParaRPr lang="hr-H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hr-HR" smtClean="0"/>
              <a:t>Kliknite da biste uredili stil naslova matrice</a:t>
            </a:r>
            <a:endParaRPr lang="hr-H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ctangle 4"/>
          <p:cNvSpPr>
            <a:spLocks noGrp="1" noChangeArrowheads="1"/>
          </p:cNvSpPr>
          <p:nvPr>
            <p:ph type="dt" sz="half" idx="10"/>
          </p:nvPr>
        </p:nvSpPr>
        <p:spPr>
          <a:ln/>
        </p:spPr>
        <p:txBody>
          <a:bodyPr/>
          <a:lstStyle>
            <a:lvl1pPr>
              <a:defRPr/>
            </a:lvl1pPr>
          </a:lstStyle>
          <a:p>
            <a:pPr>
              <a:defRPr/>
            </a:pPr>
            <a:fld id="{EF56FB9D-7A4C-4E04-A2B5-3E4C6B526C14}" type="datetimeFigureOut">
              <a:rPr lang="it-IT"/>
              <a:pPr>
                <a:defRPr/>
              </a:pPr>
              <a:t>07/02/2017</a:t>
            </a:fld>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22CD837E-BC06-49EF-B13F-96BF0FE12AAC}" type="slidenum">
              <a:rPr lang="it-IT"/>
              <a:pPr>
                <a:defRPr/>
              </a:pPr>
              <a:t>‹#›</a:t>
            </a:fld>
            <a:endParaRPr lang="it-IT"/>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hr-HR" smtClean="0"/>
              <a:t>Kliknite da biste uredili stil naslova matrice</a:t>
            </a:r>
            <a:endParaRPr lang="hr-H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smtClean="0"/>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ctangle 4"/>
          <p:cNvSpPr>
            <a:spLocks noGrp="1" noChangeArrowheads="1"/>
          </p:cNvSpPr>
          <p:nvPr>
            <p:ph type="dt" sz="half" idx="10"/>
          </p:nvPr>
        </p:nvSpPr>
        <p:spPr>
          <a:ln/>
        </p:spPr>
        <p:txBody>
          <a:bodyPr/>
          <a:lstStyle>
            <a:lvl1pPr>
              <a:defRPr/>
            </a:lvl1pPr>
          </a:lstStyle>
          <a:p>
            <a:pPr>
              <a:defRPr/>
            </a:pPr>
            <a:fld id="{0AE747A1-FC57-41E3-9F23-A7C300A07441}" type="datetimeFigureOut">
              <a:rPr lang="it-IT"/>
              <a:pPr>
                <a:defRPr/>
              </a:pPr>
              <a:t>07/02/2017</a:t>
            </a:fld>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51F37827-F64F-42D5-A088-156C6A218205}" type="slidenum">
              <a:rPr lang="it-IT"/>
              <a:pPr>
                <a:defRPr/>
              </a:pPr>
              <a:t>‹#›</a:t>
            </a:fld>
            <a:endParaRPr lang="it-IT"/>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ctangle 4"/>
          <p:cNvSpPr>
            <a:spLocks noGrp="1" noChangeArrowheads="1"/>
          </p:cNvSpPr>
          <p:nvPr>
            <p:ph type="dt" sz="half" idx="10"/>
          </p:nvPr>
        </p:nvSpPr>
        <p:spPr>
          <a:ln/>
        </p:spPr>
        <p:txBody>
          <a:bodyPr/>
          <a:lstStyle>
            <a:lvl1pPr>
              <a:defRPr/>
            </a:lvl1pPr>
          </a:lstStyle>
          <a:p>
            <a:pPr>
              <a:defRPr/>
            </a:pPr>
            <a:fld id="{3C738573-B10F-4209-AAFF-3D4B45C3DA3A}" type="datetimeFigureOut">
              <a:rPr lang="it-IT"/>
              <a:pPr>
                <a:defRPr/>
              </a:pPr>
              <a:t>07/02/2017</a:t>
            </a:fld>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A73A232E-7007-4838-9B27-13A596EDFE01}" type="slidenum">
              <a:rPr lang="it-IT"/>
              <a:pPr>
                <a:defRPr/>
              </a:pPr>
              <a:t>‹#›</a:t>
            </a:fld>
            <a:endParaRPr lang="it-IT"/>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629400" y="274638"/>
            <a:ext cx="2057400" cy="5851525"/>
          </a:xfrm>
        </p:spPr>
        <p:txBody>
          <a:bodyPr vert="eaVert"/>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a:xfrm>
            <a:off x="457200" y="274638"/>
            <a:ext cx="6019800" cy="5851525"/>
          </a:xfrm>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ctangle 4"/>
          <p:cNvSpPr>
            <a:spLocks noGrp="1" noChangeArrowheads="1"/>
          </p:cNvSpPr>
          <p:nvPr>
            <p:ph type="dt" sz="half" idx="10"/>
          </p:nvPr>
        </p:nvSpPr>
        <p:spPr>
          <a:ln/>
        </p:spPr>
        <p:txBody>
          <a:bodyPr/>
          <a:lstStyle>
            <a:lvl1pPr>
              <a:defRPr/>
            </a:lvl1pPr>
          </a:lstStyle>
          <a:p>
            <a:pPr>
              <a:defRPr/>
            </a:pPr>
            <a:fld id="{266EA984-655D-48A2-ADDC-81A7ED3A43D1}" type="datetimeFigureOut">
              <a:rPr lang="it-IT"/>
              <a:pPr>
                <a:defRPr/>
              </a:pPr>
              <a:t>07/02/2017</a:t>
            </a:fld>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C139B1D7-B518-4313-8BC3-E1509B90B332}" type="slidenum">
              <a:rPr lang="it-IT"/>
              <a:pPr>
                <a:defRPr/>
              </a:pPr>
              <a:t>‹#›</a:t>
            </a:fld>
            <a:endParaRPr lang="it-IT"/>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hr-HR" smtClean="0"/>
              <a:t>Kliknite da biste uredili stil naslova matrice</a:t>
            </a:r>
            <a:endParaRPr lang="hr-HR"/>
          </a:p>
        </p:txBody>
      </p:sp>
      <p:sp>
        <p:nvSpPr>
          <p:cNvPr id="3" name="Podnaslov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r-HR" smtClean="0"/>
              <a:t>Kliknite da biste uredili stil podnaslova matrice</a:t>
            </a:r>
            <a:endParaRPr lang="hr-HR"/>
          </a:p>
        </p:txBody>
      </p:sp>
      <p:sp>
        <p:nvSpPr>
          <p:cNvPr id="4" name="Rectangle 4"/>
          <p:cNvSpPr>
            <a:spLocks noGrp="1" noChangeArrowheads="1"/>
          </p:cNvSpPr>
          <p:nvPr>
            <p:ph type="dt" sz="half" idx="10"/>
          </p:nvPr>
        </p:nvSpPr>
        <p:spPr>
          <a:ln/>
        </p:spPr>
        <p:txBody>
          <a:bodyPr/>
          <a:lstStyle>
            <a:lvl1pPr>
              <a:defRPr/>
            </a:lvl1pPr>
          </a:lstStyle>
          <a:p>
            <a:pPr>
              <a:defRPr/>
            </a:pPr>
            <a:endParaRPr lang="hr-HR"/>
          </a:p>
        </p:txBody>
      </p:sp>
      <p:sp>
        <p:nvSpPr>
          <p:cNvPr id="5" name="Rectangle 5"/>
          <p:cNvSpPr>
            <a:spLocks noGrp="1" noChangeArrowheads="1"/>
          </p:cNvSpPr>
          <p:nvPr>
            <p:ph type="ftr" sz="quarter" idx="11"/>
          </p:nvPr>
        </p:nvSpPr>
        <p:spPr>
          <a:ln/>
        </p:spPr>
        <p:txBody>
          <a:bodyPr/>
          <a:lstStyle>
            <a:lvl1pPr>
              <a:defRPr/>
            </a:lvl1pPr>
          </a:lstStyle>
          <a:p>
            <a:pPr>
              <a:defRPr/>
            </a:pPr>
            <a:endParaRPr lang="hr-HR"/>
          </a:p>
        </p:txBody>
      </p:sp>
      <p:sp>
        <p:nvSpPr>
          <p:cNvPr id="6" name="Rectangle 6"/>
          <p:cNvSpPr>
            <a:spLocks noGrp="1" noChangeArrowheads="1"/>
          </p:cNvSpPr>
          <p:nvPr>
            <p:ph type="sldNum" sz="quarter" idx="12"/>
          </p:nvPr>
        </p:nvSpPr>
        <p:spPr>
          <a:ln/>
        </p:spPr>
        <p:txBody>
          <a:bodyPr/>
          <a:lstStyle>
            <a:lvl1pPr>
              <a:defRPr/>
            </a:lvl1pPr>
          </a:lstStyle>
          <a:p>
            <a:pPr>
              <a:defRPr/>
            </a:pPr>
            <a:fld id="{24E6903E-4953-49D4-ABDD-3DCB2AFBBBF8}" type="slidenum">
              <a:rPr lang="hr-HR"/>
              <a:pPr>
                <a:defRPr/>
              </a:pPr>
              <a:t>‹#›</a:t>
            </a:fld>
            <a:endParaRPr lang="hr-HR"/>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idx="1"/>
          </p:nvPr>
        </p:nvSpPr>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ctangle 4"/>
          <p:cNvSpPr>
            <a:spLocks noGrp="1" noChangeArrowheads="1"/>
          </p:cNvSpPr>
          <p:nvPr>
            <p:ph type="dt" sz="half" idx="10"/>
          </p:nvPr>
        </p:nvSpPr>
        <p:spPr>
          <a:ln/>
        </p:spPr>
        <p:txBody>
          <a:bodyPr/>
          <a:lstStyle>
            <a:lvl1pPr>
              <a:defRPr/>
            </a:lvl1pPr>
          </a:lstStyle>
          <a:p>
            <a:pPr>
              <a:defRPr/>
            </a:pPr>
            <a:endParaRPr lang="hr-HR"/>
          </a:p>
        </p:txBody>
      </p:sp>
      <p:sp>
        <p:nvSpPr>
          <p:cNvPr id="5" name="Rectangle 5"/>
          <p:cNvSpPr>
            <a:spLocks noGrp="1" noChangeArrowheads="1"/>
          </p:cNvSpPr>
          <p:nvPr>
            <p:ph type="ftr" sz="quarter" idx="11"/>
          </p:nvPr>
        </p:nvSpPr>
        <p:spPr>
          <a:ln/>
        </p:spPr>
        <p:txBody>
          <a:bodyPr/>
          <a:lstStyle>
            <a:lvl1pPr>
              <a:defRPr/>
            </a:lvl1pPr>
          </a:lstStyle>
          <a:p>
            <a:pPr>
              <a:defRPr/>
            </a:pPr>
            <a:endParaRPr lang="hr-HR"/>
          </a:p>
        </p:txBody>
      </p:sp>
      <p:sp>
        <p:nvSpPr>
          <p:cNvPr id="6" name="Rectangle 6"/>
          <p:cNvSpPr>
            <a:spLocks noGrp="1" noChangeArrowheads="1"/>
          </p:cNvSpPr>
          <p:nvPr>
            <p:ph type="sldNum" sz="quarter" idx="12"/>
          </p:nvPr>
        </p:nvSpPr>
        <p:spPr>
          <a:ln/>
        </p:spPr>
        <p:txBody>
          <a:bodyPr/>
          <a:lstStyle>
            <a:lvl1pPr>
              <a:defRPr/>
            </a:lvl1pPr>
          </a:lstStyle>
          <a:p>
            <a:pPr>
              <a:defRPr/>
            </a:pPr>
            <a:fld id="{9F21C768-1858-42CA-A6D6-E96F1CDE9CEC}" type="slidenum">
              <a:rPr lang="hr-HR"/>
              <a:pPr>
                <a:defRPr/>
              </a:pPr>
              <a:t>‹#›</a:t>
            </a:fld>
            <a:endParaRPr lang="hr-HR"/>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r-HR" smtClean="0"/>
              <a:t>Kliknite da biste uredili stilove teksta matrice</a:t>
            </a:r>
          </a:p>
        </p:txBody>
      </p:sp>
      <p:sp>
        <p:nvSpPr>
          <p:cNvPr id="4" name="Rectangle 4"/>
          <p:cNvSpPr>
            <a:spLocks noGrp="1" noChangeArrowheads="1"/>
          </p:cNvSpPr>
          <p:nvPr>
            <p:ph type="dt" sz="half" idx="10"/>
          </p:nvPr>
        </p:nvSpPr>
        <p:spPr>
          <a:ln/>
        </p:spPr>
        <p:txBody>
          <a:bodyPr/>
          <a:lstStyle>
            <a:lvl1pPr>
              <a:defRPr/>
            </a:lvl1pPr>
          </a:lstStyle>
          <a:p>
            <a:pPr>
              <a:defRPr/>
            </a:pPr>
            <a:endParaRPr lang="hr-HR"/>
          </a:p>
        </p:txBody>
      </p:sp>
      <p:sp>
        <p:nvSpPr>
          <p:cNvPr id="5" name="Rectangle 5"/>
          <p:cNvSpPr>
            <a:spLocks noGrp="1" noChangeArrowheads="1"/>
          </p:cNvSpPr>
          <p:nvPr>
            <p:ph type="ftr" sz="quarter" idx="11"/>
          </p:nvPr>
        </p:nvSpPr>
        <p:spPr>
          <a:ln/>
        </p:spPr>
        <p:txBody>
          <a:bodyPr/>
          <a:lstStyle>
            <a:lvl1pPr>
              <a:defRPr/>
            </a:lvl1pPr>
          </a:lstStyle>
          <a:p>
            <a:pPr>
              <a:defRPr/>
            </a:pPr>
            <a:endParaRPr lang="hr-HR"/>
          </a:p>
        </p:txBody>
      </p:sp>
      <p:sp>
        <p:nvSpPr>
          <p:cNvPr id="6" name="Rectangle 6"/>
          <p:cNvSpPr>
            <a:spLocks noGrp="1" noChangeArrowheads="1"/>
          </p:cNvSpPr>
          <p:nvPr>
            <p:ph type="sldNum" sz="quarter" idx="12"/>
          </p:nvPr>
        </p:nvSpPr>
        <p:spPr>
          <a:ln/>
        </p:spPr>
        <p:txBody>
          <a:bodyPr/>
          <a:lstStyle>
            <a:lvl1pPr>
              <a:defRPr/>
            </a:lvl1pPr>
          </a:lstStyle>
          <a:p>
            <a:pPr>
              <a:defRPr/>
            </a:pPr>
            <a:fld id="{C289C50F-FA35-4E4D-B4B8-AD628E3F967F}" type="slidenum">
              <a:rPr lang="hr-HR"/>
              <a:pPr>
                <a:defRPr/>
              </a:pPr>
              <a:t>‹#›</a:t>
            </a:fld>
            <a:endParaRPr lang="hr-H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ctangle 4"/>
          <p:cNvSpPr>
            <a:spLocks noGrp="1" noChangeArrowheads="1"/>
          </p:cNvSpPr>
          <p:nvPr>
            <p:ph type="dt" sz="half" idx="10"/>
          </p:nvPr>
        </p:nvSpPr>
        <p:spPr>
          <a:ln/>
        </p:spPr>
        <p:txBody>
          <a:bodyPr/>
          <a:lstStyle>
            <a:lvl1pPr>
              <a:defRPr/>
            </a:lvl1pPr>
          </a:lstStyle>
          <a:p>
            <a:pPr>
              <a:defRPr/>
            </a:pPr>
            <a:endParaRPr lang="hr-HR"/>
          </a:p>
        </p:txBody>
      </p:sp>
      <p:sp>
        <p:nvSpPr>
          <p:cNvPr id="6" name="Rectangle 5"/>
          <p:cNvSpPr>
            <a:spLocks noGrp="1" noChangeArrowheads="1"/>
          </p:cNvSpPr>
          <p:nvPr>
            <p:ph type="ftr" sz="quarter" idx="11"/>
          </p:nvPr>
        </p:nvSpPr>
        <p:spPr>
          <a:ln/>
        </p:spPr>
        <p:txBody>
          <a:bodyPr/>
          <a:lstStyle>
            <a:lvl1pPr>
              <a:defRPr/>
            </a:lvl1pPr>
          </a:lstStyle>
          <a:p>
            <a:pPr>
              <a:defRPr/>
            </a:pPr>
            <a:endParaRPr lang="hr-HR"/>
          </a:p>
        </p:txBody>
      </p:sp>
      <p:sp>
        <p:nvSpPr>
          <p:cNvPr id="7" name="Rectangle 6"/>
          <p:cNvSpPr>
            <a:spLocks noGrp="1" noChangeArrowheads="1"/>
          </p:cNvSpPr>
          <p:nvPr>
            <p:ph type="sldNum" sz="quarter" idx="12"/>
          </p:nvPr>
        </p:nvSpPr>
        <p:spPr>
          <a:ln/>
        </p:spPr>
        <p:txBody>
          <a:bodyPr/>
          <a:lstStyle>
            <a:lvl1pPr>
              <a:defRPr/>
            </a:lvl1pPr>
          </a:lstStyle>
          <a:p>
            <a:pPr>
              <a:defRPr/>
            </a:pPr>
            <a:fld id="{E40503D1-8BA6-4A6A-B1BF-8301956BD98A}" type="slidenum">
              <a:rPr lang="hr-HR"/>
              <a:pPr>
                <a:defRPr/>
              </a:pPr>
              <a:t>‹#›</a:t>
            </a:fld>
            <a:endParaRPr lang="hr-HR"/>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ctangle 4"/>
          <p:cNvSpPr>
            <a:spLocks noGrp="1" noChangeArrowheads="1"/>
          </p:cNvSpPr>
          <p:nvPr>
            <p:ph type="dt" sz="half" idx="10"/>
          </p:nvPr>
        </p:nvSpPr>
        <p:spPr>
          <a:ln/>
        </p:spPr>
        <p:txBody>
          <a:bodyPr/>
          <a:lstStyle>
            <a:lvl1pPr>
              <a:defRPr/>
            </a:lvl1pPr>
          </a:lstStyle>
          <a:p>
            <a:pPr>
              <a:defRPr/>
            </a:pPr>
            <a:endParaRPr lang="hr-HR"/>
          </a:p>
        </p:txBody>
      </p:sp>
      <p:sp>
        <p:nvSpPr>
          <p:cNvPr id="8" name="Rectangle 5"/>
          <p:cNvSpPr>
            <a:spLocks noGrp="1" noChangeArrowheads="1"/>
          </p:cNvSpPr>
          <p:nvPr>
            <p:ph type="ftr" sz="quarter" idx="11"/>
          </p:nvPr>
        </p:nvSpPr>
        <p:spPr>
          <a:ln/>
        </p:spPr>
        <p:txBody>
          <a:bodyPr/>
          <a:lstStyle>
            <a:lvl1pPr>
              <a:defRPr/>
            </a:lvl1pPr>
          </a:lstStyle>
          <a:p>
            <a:pPr>
              <a:defRPr/>
            </a:pPr>
            <a:endParaRPr lang="hr-HR"/>
          </a:p>
        </p:txBody>
      </p:sp>
      <p:sp>
        <p:nvSpPr>
          <p:cNvPr id="9" name="Rectangle 6"/>
          <p:cNvSpPr>
            <a:spLocks noGrp="1" noChangeArrowheads="1"/>
          </p:cNvSpPr>
          <p:nvPr>
            <p:ph type="sldNum" sz="quarter" idx="12"/>
          </p:nvPr>
        </p:nvSpPr>
        <p:spPr>
          <a:ln/>
        </p:spPr>
        <p:txBody>
          <a:bodyPr/>
          <a:lstStyle>
            <a:lvl1pPr>
              <a:defRPr/>
            </a:lvl1pPr>
          </a:lstStyle>
          <a:p>
            <a:pPr>
              <a:defRPr/>
            </a:pPr>
            <a:fld id="{BF432767-67AD-4E18-B826-65D8E70737CD}" type="slidenum">
              <a:rPr lang="hr-HR"/>
              <a:pPr>
                <a:defRPr/>
              </a:pPr>
              <a:t>‹#›</a:t>
            </a:fld>
            <a:endParaRPr lang="hr-HR"/>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ctangle 4"/>
          <p:cNvSpPr>
            <a:spLocks noGrp="1" noChangeArrowheads="1"/>
          </p:cNvSpPr>
          <p:nvPr>
            <p:ph type="dt" sz="half" idx="10"/>
          </p:nvPr>
        </p:nvSpPr>
        <p:spPr>
          <a:ln/>
        </p:spPr>
        <p:txBody>
          <a:bodyPr/>
          <a:lstStyle>
            <a:lvl1pPr>
              <a:defRPr/>
            </a:lvl1pPr>
          </a:lstStyle>
          <a:p>
            <a:pPr>
              <a:defRPr/>
            </a:pPr>
            <a:endParaRPr lang="hr-HR"/>
          </a:p>
        </p:txBody>
      </p:sp>
      <p:sp>
        <p:nvSpPr>
          <p:cNvPr id="4" name="Rectangle 5"/>
          <p:cNvSpPr>
            <a:spLocks noGrp="1" noChangeArrowheads="1"/>
          </p:cNvSpPr>
          <p:nvPr>
            <p:ph type="ftr" sz="quarter" idx="11"/>
          </p:nvPr>
        </p:nvSpPr>
        <p:spPr>
          <a:ln/>
        </p:spPr>
        <p:txBody>
          <a:bodyPr/>
          <a:lstStyle>
            <a:lvl1pPr>
              <a:defRPr/>
            </a:lvl1pPr>
          </a:lstStyle>
          <a:p>
            <a:pPr>
              <a:defRPr/>
            </a:pPr>
            <a:endParaRPr lang="hr-HR"/>
          </a:p>
        </p:txBody>
      </p:sp>
      <p:sp>
        <p:nvSpPr>
          <p:cNvPr id="5" name="Rectangle 6"/>
          <p:cNvSpPr>
            <a:spLocks noGrp="1" noChangeArrowheads="1"/>
          </p:cNvSpPr>
          <p:nvPr>
            <p:ph type="sldNum" sz="quarter" idx="12"/>
          </p:nvPr>
        </p:nvSpPr>
        <p:spPr>
          <a:ln/>
        </p:spPr>
        <p:txBody>
          <a:bodyPr/>
          <a:lstStyle>
            <a:lvl1pPr>
              <a:defRPr/>
            </a:lvl1pPr>
          </a:lstStyle>
          <a:p>
            <a:pPr>
              <a:defRPr/>
            </a:pPr>
            <a:fld id="{5D0C4F9C-15F8-408F-B19F-4FDAD992ABAB}" type="slidenum">
              <a:rPr lang="hr-HR"/>
              <a:pPr>
                <a:defRPr/>
              </a:pPr>
              <a:t>‹#›</a:t>
            </a:fld>
            <a:endParaRPr lang="hr-H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Rectangle 4"/>
          <p:cNvSpPr>
            <a:spLocks noGrp="1" noChangeArrowheads="1"/>
          </p:cNvSpPr>
          <p:nvPr>
            <p:ph type="dt" sz="half" idx="10"/>
          </p:nvPr>
        </p:nvSpPr>
        <p:spPr>
          <a:ln/>
        </p:spPr>
        <p:txBody>
          <a:bodyPr/>
          <a:lstStyle>
            <a:lvl1pPr>
              <a:defRPr/>
            </a:lvl1pPr>
          </a:lstStyle>
          <a:p>
            <a:pPr>
              <a:defRPr/>
            </a:pPr>
            <a:endParaRPr lang="hr-HR"/>
          </a:p>
        </p:txBody>
      </p:sp>
      <p:sp>
        <p:nvSpPr>
          <p:cNvPr id="6" name="Rectangle 5"/>
          <p:cNvSpPr>
            <a:spLocks noGrp="1" noChangeArrowheads="1"/>
          </p:cNvSpPr>
          <p:nvPr>
            <p:ph type="ftr" sz="quarter" idx="11"/>
          </p:nvPr>
        </p:nvSpPr>
        <p:spPr>
          <a:ln/>
        </p:spPr>
        <p:txBody>
          <a:bodyPr/>
          <a:lstStyle>
            <a:lvl1pPr>
              <a:defRPr/>
            </a:lvl1pPr>
          </a:lstStyle>
          <a:p>
            <a:pPr>
              <a:defRPr/>
            </a:pPr>
            <a:endParaRPr lang="hr-HR"/>
          </a:p>
        </p:txBody>
      </p:sp>
      <p:sp>
        <p:nvSpPr>
          <p:cNvPr id="7" name="Rectangle 6"/>
          <p:cNvSpPr>
            <a:spLocks noGrp="1" noChangeArrowheads="1"/>
          </p:cNvSpPr>
          <p:nvPr>
            <p:ph type="sldNum" sz="quarter" idx="12"/>
          </p:nvPr>
        </p:nvSpPr>
        <p:spPr>
          <a:ln/>
        </p:spPr>
        <p:txBody>
          <a:bodyPr/>
          <a:lstStyle>
            <a:lvl1pPr>
              <a:defRPr/>
            </a:lvl1pPr>
          </a:lstStyle>
          <a:p>
            <a:pPr>
              <a:defRPr/>
            </a:pPr>
            <a:fld id="{E5E723E2-948E-459C-BC62-8C8611FDDC5A}" type="slidenum">
              <a:rPr lang="hr-HR"/>
              <a:pPr>
                <a:defRPr/>
              </a:pPr>
              <a:t>‹#›</a:t>
            </a:fld>
            <a:endParaRPr lang="hr-H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hr-HR"/>
          </a:p>
        </p:txBody>
      </p:sp>
      <p:sp>
        <p:nvSpPr>
          <p:cNvPr id="3" name="Rectangle 5"/>
          <p:cNvSpPr>
            <a:spLocks noGrp="1" noChangeArrowheads="1"/>
          </p:cNvSpPr>
          <p:nvPr>
            <p:ph type="ftr" sz="quarter" idx="11"/>
          </p:nvPr>
        </p:nvSpPr>
        <p:spPr>
          <a:ln/>
        </p:spPr>
        <p:txBody>
          <a:bodyPr/>
          <a:lstStyle>
            <a:lvl1pPr>
              <a:defRPr/>
            </a:lvl1pPr>
          </a:lstStyle>
          <a:p>
            <a:pPr>
              <a:defRPr/>
            </a:pPr>
            <a:endParaRPr lang="hr-HR"/>
          </a:p>
        </p:txBody>
      </p:sp>
      <p:sp>
        <p:nvSpPr>
          <p:cNvPr id="4" name="Rectangle 6"/>
          <p:cNvSpPr>
            <a:spLocks noGrp="1" noChangeArrowheads="1"/>
          </p:cNvSpPr>
          <p:nvPr>
            <p:ph type="sldNum" sz="quarter" idx="12"/>
          </p:nvPr>
        </p:nvSpPr>
        <p:spPr>
          <a:ln/>
        </p:spPr>
        <p:txBody>
          <a:bodyPr/>
          <a:lstStyle>
            <a:lvl1pPr>
              <a:defRPr/>
            </a:lvl1pPr>
          </a:lstStyle>
          <a:p>
            <a:pPr>
              <a:defRPr/>
            </a:pPr>
            <a:fld id="{7D6708B1-DE0B-4ABA-A6C9-4D9B8C5DEFBB}" type="slidenum">
              <a:rPr lang="hr-HR"/>
              <a:pPr>
                <a:defRPr/>
              </a:pPr>
              <a:t>‹#›</a:t>
            </a:fld>
            <a:endParaRPr lang="hr-HR"/>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hr-HR" smtClean="0"/>
              <a:t>Kliknite da biste uredili stil naslova matrice</a:t>
            </a:r>
            <a:endParaRPr lang="hr-H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ctangle 4"/>
          <p:cNvSpPr>
            <a:spLocks noGrp="1" noChangeArrowheads="1"/>
          </p:cNvSpPr>
          <p:nvPr>
            <p:ph type="dt" sz="half" idx="10"/>
          </p:nvPr>
        </p:nvSpPr>
        <p:spPr>
          <a:ln/>
        </p:spPr>
        <p:txBody>
          <a:bodyPr/>
          <a:lstStyle>
            <a:lvl1pPr>
              <a:defRPr/>
            </a:lvl1pPr>
          </a:lstStyle>
          <a:p>
            <a:pPr>
              <a:defRPr/>
            </a:pPr>
            <a:endParaRPr lang="hr-HR"/>
          </a:p>
        </p:txBody>
      </p:sp>
      <p:sp>
        <p:nvSpPr>
          <p:cNvPr id="6" name="Rectangle 5"/>
          <p:cNvSpPr>
            <a:spLocks noGrp="1" noChangeArrowheads="1"/>
          </p:cNvSpPr>
          <p:nvPr>
            <p:ph type="ftr" sz="quarter" idx="11"/>
          </p:nvPr>
        </p:nvSpPr>
        <p:spPr>
          <a:ln/>
        </p:spPr>
        <p:txBody>
          <a:bodyPr/>
          <a:lstStyle>
            <a:lvl1pPr>
              <a:defRPr/>
            </a:lvl1pPr>
          </a:lstStyle>
          <a:p>
            <a:pPr>
              <a:defRPr/>
            </a:pPr>
            <a:endParaRPr lang="hr-HR"/>
          </a:p>
        </p:txBody>
      </p:sp>
      <p:sp>
        <p:nvSpPr>
          <p:cNvPr id="7" name="Rectangle 6"/>
          <p:cNvSpPr>
            <a:spLocks noGrp="1" noChangeArrowheads="1"/>
          </p:cNvSpPr>
          <p:nvPr>
            <p:ph type="sldNum" sz="quarter" idx="12"/>
          </p:nvPr>
        </p:nvSpPr>
        <p:spPr>
          <a:ln/>
        </p:spPr>
        <p:txBody>
          <a:bodyPr/>
          <a:lstStyle>
            <a:lvl1pPr>
              <a:defRPr/>
            </a:lvl1pPr>
          </a:lstStyle>
          <a:p>
            <a:pPr>
              <a:defRPr/>
            </a:pPr>
            <a:fld id="{1ED22E9F-C1D7-4884-9BAB-DB29DB47D2C2}" type="slidenum">
              <a:rPr lang="hr-HR"/>
              <a:pPr>
                <a:defRPr/>
              </a:pPr>
              <a:t>‹#›</a:t>
            </a:fld>
            <a:endParaRPr lang="hr-H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hr-HR" smtClean="0"/>
              <a:t>Kliknite da biste uredili stil naslova matrice</a:t>
            </a:r>
            <a:endParaRPr lang="hr-H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smtClean="0"/>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ctangle 4"/>
          <p:cNvSpPr>
            <a:spLocks noGrp="1" noChangeArrowheads="1"/>
          </p:cNvSpPr>
          <p:nvPr>
            <p:ph type="dt" sz="half" idx="10"/>
          </p:nvPr>
        </p:nvSpPr>
        <p:spPr>
          <a:ln/>
        </p:spPr>
        <p:txBody>
          <a:bodyPr/>
          <a:lstStyle>
            <a:lvl1pPr>
              <a:defRPr/>
            </a:lvl1pPr>
          </a:lstStyle>
          <a:p>
            <a:pPr>
              <a:defRPr/>
            </a:pPr>
            <a:endParaRPr lang="hr-HR"/>
          </a:p>
        </p:txBody>
      </p:sp>
      <p:sp>
        <p:nvSpPr>
          <p:cNvPr id="6" name="Rectangle 5"/>
          <p:cNvSpPr>
            <a:spLocks noGrp="1" noChangeArrowheads="1"/>
          </p:cNvSpPr>
          <p:nvPr>
            <p:ph type="ftr" sz="quarter" idx="11"/>
          </p:nvPr>
        </p:nvSpPr>
        <p:spPr>
          <a:ln/>
        </p:spPr>
        <p:txBody>
          <a:bodyPr/>
          <a:lstStyle>
            <a:lvl1pPr>
              <a:defRPr/>
            </a:lvl1pPr>
          </a:lstStyle>
          <a:p>
            <a:pPr>
              <a:defRPr/>
            </a:pPr>
            <a:endParaRPr lang="hr-HR"/>
          </a:p>
        </p:txBody>
      </p:sp>
      <p:sp>
        <p:nvSpPr>
          <p:cNvPr id="7" name="Rectangle 6"/>
          <p:cNvSpPr>
            <a:spLocks noGrp="1" noChangeArrowheads="1"/>
          </p:cNvSpPr>
          <p:nvPr>
            <p:ph type="sldNum" sz="quarter" idx="12"/>
          </p:nvPr>
        </p:nvSpPr>
        <p:spPr>
          <a:ln/>
        </p:spPr>
        <p:txBody>
          <a:bodyPr/>
          <a:lstStyle>
            <a:lvl1pPr>
              <a:defRPr/>
            </a:lvl1pPr>
          </a:lstStyle>
          <a:p>
            <a:pPr>
              <a:defRPr/>
            </a:pPr>
            <a:fld id="{3B5CA7C5-1DE1-4A70-9088-65302D0EBC3E}" type="slidenum">
              <a:rPr lang="hr-HR"/>
              <a:pPr>
                <a:defRPr/>
              </a:pPr>
              <a:t>‹#›</a:t>
            </a:fld>
            <a:endParaRPr lang="hr-H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ctangle 4"/>
          <p:cNvSpPr>
            <a:spLocks noGrp="1" noChangeArrowheads="1"/>
          </p:cNvSpPr>
          <p:nvPr>
            <p:ph type="dt" sz="half" idx="10"/>
          </p:nvPr>
        </p:nvSpPr>
        <p:spPr>
          <a:ln/>
        </p:spPr>
        <p:txBody>
          <a:bodyPr/>
          <a:lstStyle>
            <a:lvl1pPr>
              <a:defRPr/>
            </a:lvl1pPr>
          </a:lstStyle>
          <a:p>
            <a:pPr>
              <a:defRPr/>
            </a:pPr>
            <a:endParaRPr lang="hr-HR"/>
          </a:p>
        </p:txBody>
      </p:sp>
      <p:sp>
        <p:nvSpPr>
          <p:cNvPr id="5" name="Rectangle 5"/>
          <p:cNvSpPr>
            <a:spLocks noGrp="1" noChangeArrowheads="1"/>
          </p:cNvSpPr>
          <p:nvPr>
            <p:ph type="ftr" sz="quarter" idx="11"/>
          </p:nvPr>
        </p:nvSpPr>
        <p:spPr>
          <a:ln/>
        </p:spPr>
        <p:txBody>
          <a:bodyPr/>
          <a:lstStyle>
            <a:lvl1pPr>
              <a:defRPr/>
            </a:lvl1pPr>
          </a:lstStyle>
          <a:p>
            <a:pPr>
              <a:defRPr/>
            </a:pPr>
            <a:endParaRPr lang="hr-HR"/>
          </a:p>
        </p:txBody>
      </p:sp>
      <p:sp>
        <p:nvSpPr>
          <p:cNvPr id="6" name="Rectangle 6"/>
          <p:cNvSpPr>
            <a:spLocks noGrp="1" noChangeArrowheads="1"/>
          </p:cNvSpPr>
          <p:nvPr>
            <p:ph type="sldNum" sz="quarter" idx="12"/>
          </p:nvPr>
        </p:nvSpPr>
        <p:spPr>
          <a:ln/>
        </p:spPr>
        <p:txBody>
          <a:bodyPr/>
          <a:lstStyle>
            <a:lvl1pPr>
              <a:defRPr/>
            </a:lvl1pPr>
          </a:lstStyle>
          <a:p>
            <a:pPr>
              <a:defRPr/>
            </a:pPr>
            <a:fld id="{A3CEFB9A-21D1-457C-B683-1BF53DDD6AE1}" type="slidenum">
              <a:rPr lang="hr-HR"/>
              <a:pPr>
                <a:defRPr/>
              </a:pPr>
              <a:t>‹#›</a:t>
            </a:fld>
            <a:endParaRPr lang="hr-HR"/>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629400" y="274638"/>
            <a:ext cx="2057400" cy="5851525"/>
          </a:xfrm>
        </p:spPr>
        <p:txBody>
          <a:bodyPr vert="eaVert"/>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a:xfrm>
            <a:off x="457200" y="274638"/>
            <a:ext cx="6019800" cy="5851525"/>
          </a:xfrm>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ctangle 4"/>
          <p:cNvSpPr>
            <a:spLocks noGrp="1" noChangeArrowheads="1"/>
          </p:cNvSpPr>
          <p:nvPr>
            <p:ph type="dt" sz="half" idx="10"/>
          </p:nvPr>
        </p:nvSpPr>
        <p:spPr>
          <a:ln/>
        </p:spPr>
        <p:txBody>
          <a:bodyPr/>
          <a:lstStyle>
            <a:lvl1pPr>
              <a:defRPr/>
            </a:lvl1pPr>
          </a:lstStyle>
          <a:p>
            <a:pPr>
              <a:defRPr/>
            </a:pPr>
            <a:endParaRPr lang="hr-HR"/>
          </a:p>
        </p:txBody>
      </p:sp>
      <p:sp>
        <p:nvSpPr>
          <p:cNvPr id="5" name="Rectangle 5"/>
          <p:cNvSpPr>
            <a:spLocks noGrp="1" noChangeArrowheads="1"/>
          </p:cNvSpPr>
          <p:nvPr>
            <p:ph type="ftr" sz="quarter" idx="11"/>
          </p:nvPr>
        </p:nvSpPr>
        <p:spPr>
          <a:ln/>
        </p:spPr>
        <p:txBody>
          <a:bodyPr/>
          <a:lstStyle>
            <a:lvl1pPr>
              <a:defRPr/>
            </a:lvl1pPr>
          </a:lstStyle>
          <a:p>
            <a:pPr>
              <a:defRPr/>
            </a:pPr>
            <a:endParaRPr lang="hr-HR"/>
          </a:p>
        </p:txBody>
      </p:sp>
      <p:sp>
        <p:nvSpPr>
          <p:cNvPr id="6" name="Rectangle 6"/>
          <p:cNvSpPr>
            <a:spLocks noGrp="1" noChangeArrowheads="1"/>
          </p:cNvSpPr>
          <p:nvPr>
            <p:ph type="sldNum" sz="quarter" idx="12"/>
          </p:nvPr>
        </p:nvSpPr>
        <p:spPr>
          <a:ln/>
        </p:spPr>
        <p:txBody>
          <a:bodyPr/>
          <a:lstStyle>
            <a:lvl1pPr>
              <a:defRPr/>
            </a:lvl1pPr>
          </a:lstStyle>
          <a:p>
            <a:pPr>
              <a:defRPr/>
            </a:pPr>
            <a:fld id="{2CA47129-FC36-45DB-A609-372E5A6EEC51}" type="slidenum">
              <a:rPr lang="hr-HR"/>
              <a:pPr>
                <a:defRPr/>
              </a:pPr>
              <a:t>‹#›</a:t>
            </a:fld>
            <a:endParaRPr lang="hr-HR"/>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hr-HR" smtClean="0"/>
              <a:t>Kliknite da biste uredili stil naslova matrice</a:t>
            </a:r>
            <a:endParaRPr lang="hr-HR"/>
          </a:p>
        </p:txBody>
      </p:sp>
      <p:sp>
        <p:nvSpPr>
          <p:cNvPr id="3" name="Podnaslov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r-HR" smtClean="0"/>
              <a:t>Kliknite da biste uredili stil podnaslova matrice</a:t>
            </a:r>
            <a:endParaRPr lang="hr-HR"/>
          </a:p>
        </p:txBody>
      </p:sp>
      <p:sp>
        <p:nvSpPr>
          <p:cNvPr id="4" name="Rectangle 4"/>
          <p:cNvSpPr>
            <a:spLocks noGrp="1" noChangeArrowheads="1"/>
          </p:cNvSpPr>
          <p:nvPr>
            <p:ph type="dt" sz="half" idx="10"/>
          </p:nvPr>
        </p:nvSpPr>
        <p:spPr>
          <a:ln/>
        </p:spPr>
        <p:txBody>
          <a:bodyPr/>
          <a:lstStyle>
            <a:lvl1pPr>
              <a:defRPr/>
            </a:lvl1pPr>
          </a:lstStyle>
          <a:p>
            <a:pPr>
              <a:defRPr/>
            </a:pPr>
            <a:endParaRPr lang="hr-HR"/>
          </a:p>
        </p:txBody>
      </p:sp>
      <p:sp>
        <p:nvSpPr>
          <p:cNvPr id="5" name="Rectangle 5"/>
          <p:cNvSpPr>
            <a:spLocks noGrp="1" noChangeArrowheads="1"/>
          </p:cNvSpPr>
          <p:nvPr>
            <p:ph type="ftr" sz="quarter" idx="11"/>
          </p:nvPr>
        </p:nvSpPr>
        <p:spPr>
          <a:ln/>
        </p:spPr>
        <p:txBody>
          <a:bodyPr/>
          <a:lstStyle>
            <a:lvl1pPr>
              <a:defRPr/>
            </a:lvl1pPr>
          </a:lstStyle>
          <a:p>
            <a:pPr>
              <a:defRPr/>
            </a:pPr>
            <a:endParaRPr lang="hr-HR"/>
          </a:p>
        </p:txBody>
      </p:sp>
      <p:sp>
        <p:nvSpPr>
          <p:cNvPr id="6" name="Rectangle 6"/>
          <p:cNvSpPr>
            <a:spLocks noGrp="1" noChangeArrowheads="1"/>
          </p:cNvSpPr>
          <p:nvPr>
            <p:ph type="sldNum" sz="quarter" idx="12"/>
          </p:nvPr>
        </p:nvSpPr>
        <p:spPr>
          <a:ln/>
        </p:spPr>
        <p:txBody>
          <a:bodyPr/>
          <a:lstStyle>
            <a:lvl1pPr>
              <a:defRPr/>
            </a:lvl1pPr>
          </a:lstStyle>
          <a:p>
            <a:pPr>
              <a:defRPr/>
            </a:pPr>
            <a:fld id="{E4D1B5D1-C1CF-4C5A-9480-23DBEBF4C490}" type="slidenum">
              <a:rPr lang="hr-HR"/>
              <a:pPr>
                <a:defRPr/>
              </a:pPr>
              <a:t>‹#›</a:t>
            </a:fld>
            <a:endParaRPr lang="hr-HR"/>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idx="1"/>
          </p:nvPr>
        </p:nvSpPr>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ctangle 4"/>
          <p:cNvSpPr>
            <a:spLocks noGrp="1" noChangeArrowheads="1"/>
          </p:cNvSpPr>
          <p:nvPr>
            <p:ph type="dt" sz="half" idx="10"/>
          </p:nvPr>
        </p:nvSpPr>
        <p:spPr>
          <a:ln/>
        </p:spPr>
        <p:txBody>
          <a:bodyPr/>
          <a:lstStyle>
            <a:lvl1pPr>
              <a:defRPr/>
            </a:lvl1pPr>
          </a:lstStyle>
          <a:p>
            <a:pPr>
              <a:defRPr/>
            </a:pPr>
            <a:endParaRPr lang="hr-HR"/>
          </a:p>
        </p:txBody>
      </p:sp>
      <p:sp>
        <p:nvSpPr>
          <p:cNvPr id="5" name="Rectangle 5"/>
          <p:cNvSpPr>
            <a:spLocks noGrp="1" noChangeArrowheads="1"/>
          </p:cNvSpPr>
          <p:nvPr>
            <p:ph type="ftr" sz="quarter" idx="11"/>
          </p:nvPr>
        </p:nvSpPr>
        <p:spPr>
          <a:ln/>
        </p:spPr>
        <p:txBody>
          <a:bodyPr/>
          <a:lstStyle>
            <a:lvl1pPr>
              <a:defRPr/>
            </a:lvl1pPr>
          </a:lstStyle>
          <a:p>
            <a:pPr>
              <a:defRPr/>
            </a:pPr>
            <a:endParaRPr lang="hr-HR"/>
          </a:p>
        </p:txBody>
      </p:sp>
      <p:sp>
        <p:nvSpPr>
          <p:cNvPr id="6" name="Rectangle 6"/>
          <p:cNvSpPr>
            <a:spLocks noGrp="1" noChangeArrowheads="1"/>
          </p:cNvSpPr>
          <p:nvPr>
            <p:ph type="sldNum" sz="quarter" idx="12"/>
          </p:nvPr>
        </p:nvSpPr>
        <p:spPr>
          <a:ln/>
        </p:spPr>
        <p:txBody>
          <a:bodyPr/>
          <a:lstStyle>
            <a:lvl1pPr>
              <a:defRPr/>
            </a:lvl1pPr>
          </a:lstStyle>
          <a:p>
            <a:pPr>
              <a:defRPr/>
            </a:pPr>
            <a:fld id="{46911128-3BFF-4FBD-9EF0-99CEF8EA1240}" type="slidenum">
              <a:rPr lang="hr-HR"/>
              <a:pPr>
                <a:defRPr/>
              </a:pPr>
              <a:t>‹#›</a:t>
            </a:fld>
            <a:endParaRPr lang="hr-HR"/>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r-HR" smtClean="0"/>
              <a:t>Kliknite da biste uredili stilove teksta matrice</a:t>
            </a:r>
          </a:p>
        </p:txBody>
      </p:sp>
      <p:sp>
        <p:nvSpPr>
          <p:cNvPr id="4" name="Rectangle 4"/>
          <p:cNvSpPr>
            <a:spLocks noGrp="1" noChangeArrowheads="1"/>
          </p:cNvSpPr>
          <p:nvPr>
            <p:ph type="dt" sz="half" idx="10"/>
          </p:nvPr>
        </p:nvSpPr>
        <p:spPr>
          <a:ln/>
        </p:spPr>
        <p:txBody>
          <a:bodyPr/>
          <a:lstStyle>
            <a:lvl1pPr>
              <a:defRPr/>
            </a:lvl1pPr>
          </a:lstStyle>
          <a:p>
            <a:pPr>
              <a:defRPr/>
            </a:pPr>
            <a:endParaRPr lang="hr-HR"/>
          </a:p>
        </p:txBody>
      </p:sp>
      <p:sp>
        <p:nvSpPr>
          <p:cNvPr id="5" name="Rectangle 5"/>
          <p:cNvSpPr>
            <a:spLocks noGrp="1" noChangeArrowheads="1"/>
          </p:cNvSpPr>
          <p:nvPr>
            <p:ph type="ftr" sz="quarter" idx="11"/>
          </p:nvPr>
        </p:nvSpPr>
        <p:spPr>
          <a:ln/>
        </p:spPr>
        <p:txBody>
          <a:bodyPr/>
          <a:lstStyle>
            <a:lvl1pPr>
              <a:defRPr/>
            </a:lvl1pPr>
          </a:lstStyle>
          <a:p>
            <a:pPr>
              <a:defRPr/>
            </a:pPr>
            <a:endParaRPr lang="hr-HR"/>
          </a:p>
        </p:txBody>
      </p:sp>
      <p:sp>
        <p:nvSpPr>
          <p:cNvPr id="6" name="Rectangle 6"/>
          <p:cNvSpPr>
            <a:spLocks noGrp="1" noChangeArrowheads="1"/>
          </p:cNvSpPr>
          <p:nvPr>
            <p:ph type="sldNum" sz="quarter" idx="12"/>
          </p:nvPr>
        </p:nvSpPr>
        <p:spPr>
          <a:ln/>
        </p:spPr>
        <p:txBody>
          <a:bodyPr/>
          <a:lstStyle>
            <a:lvl1pPr>
              <a:defRPr/>
            </a:lvl1pPr>
          </a:lstStyle>
          <a:p>
            <a:pPr>
              <a:defRPr/>
            </a:pPr>
            <a:fld id="{52F54660-5538-48B8-A7A0-9AE4664ABB5D}" type="slidenum">
              <a:rPr lang="hr-HR"/>
              <a:pPr>
                <a:defRPr/>
              </a:pPr>
              <a:t>‹#›</a:t>
            </a:fld>
            <a:endParaRPr lang="hr-H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ctangle 4"/>
          <p:cNvSpPr>
            <a:spLocks noGrp="1" noChangeArrowheads="1"/>
          </p:cNvSpPr>
          <p:nvPr>
            <p:ph type="dt" sz="half" idx="10"/>
          </p:nvPr>
        </p:nvSpPr>
        <p:spPr>
          <a:ln/>
        </p:spPr>
        <p:txBody>
          <a:bodyPr/>
          <a:lstStyle>
            <a:lvl1pPr>
              <a:defRPr/>
            </a:lvl1pPr>
          </a:lstStyle>
          <a:p>
            <a:pPr>
              <a:defRPr/>
            </a:pPr>
            <a:endParaRPr lang="hr-HR"/>
          </a:p>
        </p:txBody>
      </p:sp>
      <p:sp>
        <p:nvSpPr>
          <p:cNvPr id="6" name="Rectangle 5"/>
          <p:cNvSpPr>
            <a:spLocks noGrp="1" noChangeArrowheads="1"/>
          </p:cNvSpPr>
          <p:nvPr>
            <p:ph type="ftr" sz="quarter" idx="11"/>
          </p:nvPr>
        </p:nvSpPr>
        <p:spPr>
          <a:ln/>
        </p:spPr>
        <p:txBody>
          <a:bodyPr/>
          <a:lstStyle>
            <a:lvl1pPr>
              <a:defRPr/>
            </a:lvl1pPr>
          </a:lstStyle>
          <a:p>
            <a:pPr>
              <a:defRPr/>
            </a:pPr>
            <a:endParaRPr lang="hr-HR"/>
          </a:p>
        </p:txBody>
      </p:sp>
      <p:sp>
        <p:nvSpPr>
          <p:cNvPr id="7" name="Rectangle 6"/>
          <p:cNvSpPr>
            <a:spLocks noGrp="1" noChangeArrowheads="1"/>
          </p:cNvSpPr>
          <p:nvPr>
            <p:ph type="sldNum" sz="quarter" idx="12"/>
          </p:nvPr>
        </p:nvSpPr>
        <p:spPr>
          <a:ln/>
        </p:spPr>
        <p:txBody>
          <a:bodyPr/>
          <a:lstStyle>
            <a:lvl1pPr>
              <a:defRPr/>
            </a:lvl1pPr>
          </a:lstStyle>
          <a:p>
            <a:pPr>
              <a:defRPr/>
            </a:pPr>
            <a:fld id="{6AFD6B8F-89FC-4059-818C-BC1703CE7C83}" type="slidenum">
              <a:rPr lang="hr-HR"/>
              <a:pPr>
                <a:defRPr/>
              </a:pPr>
              <a:t>‹#›</a:t>
            </a:fld>
            <a:endParaRPr lang="hr-HR"/>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ctangle 4"/>
          <p:cNvSpPr>
            <a:spLocks noGrp="1" noChangeArrowheads="1"/>
          </p:cNvSpPr>
          <p:nvPr>
            <p:ph type="dt" sz="half" idx="10"/>
          </p:nvPr>
        </p:nvSpPr>
        <p:spPr>
          <a:ln/>
        </p:spPr>
        <p:txBody>
          <a:bodyPr/>
          <a:lstStyle>
            <a:lvl1pPr>
              <a:defRPr/>
            </a:lvl1pPr>
          </a:lstStyle>
          <a:p>
            <a:pPr>
              <a:defRPr/>
            </a:pPr>
            <a:endParaRPr lang="hr-HR"/>
          </a:p>
        </p:txBody>
      </p:sp>
      <p:sp>
        <p:nvSpPr>
          <p:cNvPr id="8" name="Rectangle 5"/>
          <p:cNvSpPr>
            <a:spLocks noGrp="1" noChangeArrowheads="1"/>
          </p:cNvSpPr>
          <p:nvPr>
            <p:ph type="ftr" sz="quarter" idx="11"/>
          </p:nvPr>
        </p:nvSpPr>
        <p:spPr>
          <a:ln/>
        </p:spPr>
        <p:txBody>
          <a:bodyPr/>
          <a:lstStyle>
            <a:lvl1pPr>
              <a:defRPr/>
            </a:lvl1pPr>
          </a:lstStyle>
          <a:p>
            <a:pPr>
              <a:defRPr/>
            </a:pPr>
            <a:endParaRPr lang="hr-HR"/>
          </a:p>
        </p:txBody>
      </p:sp>
      <p:sp>
        <p:nvSpPr>
          <p:cNvPr id="9" name="Rectangle 6"/>
          <p:cNvSpPr>
            <a:spLocks noGrp="1" noChangeArrowheads="1"/>
          </p:cNvSpPr>
          <p:nvPr>
            <p:ph type="sldNum" sz="quarter" idx="12"/>
          </p:nvPr>
        </p:nvSpPr>
        <p:spPr>
          <a:ln/>
        </p:spPr>
        <p:txBody>
          <a:bodyPr/>
          <a:lstStyle>
            <a:lvl1pPr>
              <a:defRPr/>
            </a:lvl1pPr>
          </a:lstStyle>
          <a:p>
            <a:pPr>
              <a:defRPr/>
            </a:pPr>
            <a:fld id="{EF15D813-3C00-4D46-A0AC-A55B1DDD75DA}" type="slidenum">
              <a:rPr lang="hr-HR"/>
              <a:pPr>
                <a:defRPr/>
              </a:pPr>
              <a:t>‹#›</a:t>
            </a:fld>
            <a:endParaRPr lang="hr-H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Rectangle 4"/>
          <p:cNvSpPr>
            <a:spLocks noGrp="1" noChangeArrowheads="1"/>
          </p:cNvSpPr>
          <p:nvPr>
            <p:ph type="dt" sz="half" idx="10"/>
          </p:nvPr>
        </p:nvSpPr>
        <p:spPr>
          <a:ln/>
        </p:spPr>
        <p:txBody>
          <a:bodyPr/>
          <a:lstStyle>
            <a:lvl1pPr>
              <a:defRPr/>
            </a:lvl1pPr>
          </a:lstStyle>
          <a:p>
            <a:pPr>
              <a:defRPr/>
            </a:pPr>
            <a:endParaRPr lang="hr-HR"/>
          </a:p>
        </p:txBody>
      </p:sp>
      <p:sp>
        <p:nvSpPr>
          <p:cNvPr id="8" name="Rectangle 5"/>
          <p:cNvSpPr>
            <a:spLocks noGrp="1" noChangeArrowheads="1"/>
          </p:cNvSpPr>
          <p:nvPr>
            <p:ph type="ftr" sz="quarter" idx="11"/>
          </p:nvPr>
        </p:nvSpPr>
        <p:spPr>
          <a:ln/>
        </p:spPr>
        <p:txBody>
          <a:bodyPr/>
          <a:lstStyle>
            <a:lvl1pPr>
              <a:defRPr/>
            </a:lvl1pPr>
          </a:lstStyle>
          <a:p>
            <a:pPr>
              <a:defRPr/>
            </a:pPr>
            <a:endParaRPr lang="hr-HR"/>
          </a:p>
        </p:txBody>
      </p:sp>
      <p:sp>
        <p:nvSpPr>
          <p:cNvPr id="9" name="Rectangle 6"/>
          <p:cNvSpPr>
            <a:spLocks noGrp="1" noChangeArrowheads="1"/>
          </p:cNvSpPr>
          <p:nvPr>
            <p:ph type="sldNum" sz="quarter" idx="12"/>
          </p:nvPr>
        </p:nvSpPr>
        <p:spPr>
          <a:ln/>
        </p:spPr>
        <p:txBody>
          <a:bodyPr/>
          <a:lstStyle>
            <a:lvl1pPr>
              <a:defRPr/>
            </a:lvl1pPr>
          </a:lstStyle>
          <a:p>
            <a:pPr>
              <a:defRPr/>
            </a:pPr>
            <a:fld id="{89007450-BD64-4B81-88A9-269C2457AB29}" type="slidenum">
              <a:rPr lang="hr-HR"/>
              <a:pPr>
                <a:defRPr/>
              </a:pPr>
              <a:t>‹#›</a:t>
            </a:fld>
            <a:endParaRPr lang="hr-H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ctangle 4"/>
          <p:cNvSpPr>
            <a:spLocks noGrp="1" noChangeArrowheads="1"/>
          </p:cNvSpPr>
          <p:nvPr>
            <p:ph type="dt" sz="half" idx="10"/>
          </p:nvPr>
        </p:nvSpPr>
        <p:spPr>
          <a:ln/>
        </p:spPr>
        <p:txBody>
          <a:bodyPr/>
          <a:lstStyle>
            <a:lvl1pPr>
              <a:defRPr/>
            </a:lvl1pPr>
          </a:lstStyle>
          <a:p>
            <a:pPr>
              <a:defRPr/>
            </a:pPr>
            <a:endParaRPr lang="hr-HR"/>
          </a:p>
        </p:txBody>
      </p:sp>
      <p:sp>
        <p:nvSpPr>
          <p:cNvPr id="4" name="Rectangle 5"/>
          <p:cNvSpPr>
            <a:spLocks noGrp="1" noChangeArrowheads="1"/>
          </p:cNvSpPr>
          <p:nvPr>
            <p:ph type="ftr" sz="quarter" idx="11"/>
          </p:nvPr>
        </p:nvSpPr>
        <p:spPr>
          <a:ln/>
        </p:spPr>
        <p:txBody>
          <a:bodyPr/>
          <a:lstStyle>
            <a:lvl1pPr>
              <a:defRPr/>
            </a:lvl1pPr>
          </a:lstStyle>
          <a:p>
            <a:pPr>
              <a:defRPr/>
            </a:pPr>
            <a:endParaRPr lang="hr-HR"/>
          </a:p>
        </p:txBody>
      </p:sp>
      <p:sp>
        <p:nvSpPr>
          <p:cNvPr id="5" name="Rectangle 6"/>
          <p:cNvSpPr>
            <a:spLocks noGrp="1" noChangeArrowheads="1"/>
          </p:cNvSpPr>
          <p:nvPr>
            <p:ph type="sldNum" sz="quarter" idx="12"/>
          </p:nvPr>
        </p:nvSpPr>
        <p:spPr>
          <a:ln/>
        </p:spPr>
        <p:txBody>
          <a:bodyPr/>
          <a:lstStyle>
            <a:lvl1pPr>
              <a:defRPr/>
            </a:lvl1pPr>
          </a:lstStyle>
          <a:p>
            <a:pPr>
              <a:defRPr/>
            </a:pPr>
            <a:fld id="{743BC4A3-8FC5-4FAC-848E-050FC02FB455}" type="slidenum">
              <a:rPr lang="hr-HR"/>
              <a:pPr>
                <a:defRPr/>
              </a:pPr>
              <a:t>‹#›</a:t>
            </a:fld>
            <a:endParaRPr lang="hr-HR"/>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hr-HR"/>
          </a:p>
        </p:txBody>
      </p:sp>
      <p:sp>
        <p:nvSpPr>
          <p:cNvPr id="3" name="Rectangle 5"/>
          <p:cNvSpPr>
            <a:spLocks noGrp="1" noChangeArrowheads="1"/>
          </p:cNvSpPr>
          <p:nvPr>
            <p:ph type="ftr" sz="quarter" idx="11"/>
          </p:nvPr>
        </p:nvSpPr>
        <p:spPr>
          <a:ln/>
        </p:spPr>
        <p:txBody>
          <a:bodyPr/>
          <a:lstStyle>
            <a:lvl1pPr>
              <a:defRPr/>
            </a:lvl1pPr>
          </a:lstStyle>
          <a:p>
            <a:pPr>
              <a:defRPr/>
            </a:pPr>
            <a:endParaRPr lang="hr-HR"/>
          </a:p>
        </p:txBody>
      </p:sp>
      <p:sp>
        <p:nvSpPr>
          <p:cNvPr id="4" name="Rectangle 6"/>
          <p:cNvSpPr>
            <a:spLocks noGrp="1" noChangeArrowheads="1"/>
          </p:cNvSpPr>
          <p:nvPr>
            <p:ph type="sldNum" sz="quarter" idx="12"/>
          </p:nvPr>
        </p:nvSpPr>
        <p:spPr>
          <a:ln/>
        </p:spPr>
        <p:txBody>
          <a:bodyPr/>
          <a:lstStyle>
            <a:lvl1pPr>
              <a:defRPr/>
            </a:lvl1pPr>
          </a:lstStyle>
          <a:p>
            <a:pPr>
              <a:defRPr/>
            </a:pPr>
            <a:fld id="{CBC97E39-E866-4B0F-B7A7-BC5A47DF31F3}" type="slidenum">
              <a:rPr lang="hr-HR"/>
              <a:pPr>
                <a:defRPr/>
              </a:pPr>
              <a:t>‹#›</a:t>
            </a:fld>
            <a:endParaRPr lang="hr-HR"/>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hr-HR" smtClean="0"/>
              <a:t>Kliknite da biste uredili stil naslova matrice</a:t>
            </a:r>
            <a:endParaRPr lang="hr-H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ctangle 4"/>
          <p:cNvSpPr>
            <a:spLocks noGrp="1" noChangeArrowheads="1"/>
          </p:cNvSpPr>
          <p:nvPr>
            <p:ph type="dt" sz="half" idx="10"/>
          </p:nvPr>
        </p:nvSpPr>
        <p:spPr>
          <a:ln/>
        </p:spPr>
        <p:txBody>
          <a:bodyPr/>
          <a:lstStyle>
            <a:lvl1pPr>
              <a:defRPr/>
            </a:lvl1pPr>
          </a:lstStyle>
          <a:p>
            <a:pPr>
              <a:defRPr/>
            </a:pPr>
            <a:endParaRPr lang="hr-HR"/>
          </a:p>
        </p:txBody>
      </p:sp>
      <p:sp>
        <p:nvSpPr>
          <p:cNvPr id="6" name="Rectangle 5"/>
          <p:cNvSpPr>
            <a:spLocks noGrp="1" noChangeArrowheads="1"/>
          </p:cNvSpPr>
          <p:nvPr>
            <p:ph type="ftr" sz="quarter" idx="11"/>
          </p:nvPr>
        </p:nvSpPr>
        <p:spPr>
          <a:ln/>
        </p:spPr>
        <p:txBody>
          <a:bodyPr/>
          <a:lstStyle>
            <a:lvl1pPr>
              <a:defRPr/>
            </a:lvl1pPr>
          </a:lstStyle>
          <a:p>
            <a:pPr>
              <a:defRPr/>
            </a:pPr>
            <a:endParaRPr lang="hr-HR"/>
          </a:p>
        </p:txBody>
      </p:sp>
      <p:sp>
        <p:nvSpPr>
          <p:cNvPr id="7" name="Rectangle 6"/>
          <p:cNvSpPr>
            <a:spLocks noGrp="1" noChangeArrowheads="1"/>
          </p:cNvSpPr>
          <p:nvPr>
            <p:ph type="sldNum" sz="quarter" idx="12"/>
          </p:nvPr>
        </p:nvSpPr>
        <p:spPr>
          <a:ln/>
        </p:spPr>
        <p:txBody>
          <a:bodyPr/>
          <a:lstStyle>
            <a:lvl1pPr>
              <a:defRPr/>
            </a:lvl1pPr>
          </a:lstStyle>
          <a:p>
            <a:pPr>
              <a:defRPr/>
            </a:pPr>
            <a:fld id="{A10E7072-6B85-4C2E-B97E-3990C00B7086}" type="slidenum">
              <a:rPr lang="hr-HR"/>
              <a:pPr>
                <a:defRPr/>
              </a:pPr>
              <a:t>‹#›</a:t>
            </a:fld>
            <a:endParaRPr lang="hr-HR"/>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hr-HR" smtClean="0"/>
              <a:t>Kliknite da biste uredili stil naslova matrice</a:t>
            </a:r>
            <a:endParaRPr lang="hr-H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smtClean="0"/>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ctangle 4"/>
          <p:cNvSpPr>
            <a:spLocks noGrp="1" noChangeArrowheads="1"/>
          </p:cNvSpPr>
          <p:nvPr>
            <p:ph type="dt" sz="half" idx="10"/>
          </p:nvPr>
        </p:nvSpPr>
        <p:spPr>
          <a:ln/>
        </p:spPr>
        <p:txBody>
          <a:bodyPr/>
          <a:lstStyle>
            <a:lvl1pPr>
              <a:defRPr/>
            </a:lvl1pPr>
          </a:lstStyle>
          <a:p>
            <a:pPr>
              <a:defRPr/>
            </a:pPr>
            <a:endParaRPr lang="hr-HR"/>
          </a:p>
        </p:txBody>
      </p:sp>
      <p:sp>
        <p:nvSpPr>
          <p:cNvPr id="6" name="Rectangle 5"/>
          <p:cNvSpPr>
            <a:spLocks noGrp="1" noChangeArrowheads="1"/>
          </p:cNvSpPr>
          <p:nvPr>
            <p:ph type="ftr" sz="quarter" idx="11"/>
          </p:nvPr>
        </p:nvSpPr>
        <p:spPr>
          <a:ln/>
        </p:spPr>
        <p:txBody>
          <a:bodyPr/>
          <a:lstStyle>
            <a:lvl1pPr>
              <a:defRPr/>
            </a:lvl1pPr>
          </a:lstStyle>
          <a:p>
            <a:pPr>
              <a:defRPr/>
            </a:pPr>
            <a:endParaRPr lang="hr-HR"/>
          </a:p>
        </p:txBody>
      </p:sp>
      <p:sp>
        <p:nvSpPr>
          <p:cNvPr id="7" name="Rectangle 6"/>
          <p:cNvSpPr>
            <a:spLocks noGrp="1" noChangeArrowheads="1"/>
          </p:cNvSpPr>
          <p:nvPr>
            <p:ph type="sldNum" sz="quarter" idx="12"/>
          </p:nvPr>
        </p:nvSpPr>
        <p:spPr>
          <a:ln/>
        </p:spPr>
        <p:txBody>
          <a:bodyPr/>
          <a:lstStyle>
            <a:lvl1pPr>
              <a:defRPr/>
            </a:lvl1pPr>
          </a:lstStyle>
          <a:p>
            <a:pPr>
              <a:defRPr/>
            </a:pPr>
            <a:fld id="{B6B3C41D-3E28-418A-8425-D4AC37035F15}" type="slidenum">
              <a:rPr lang="hr-HR"/>
              <a:pPr>
                <a:defRPr/>
              </a:pPr>
              <a:t>‹#›</a:t>
            </a:fld>
            <a:endParaRPr lang="hr-HR"/>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ctangle 4"/>
          <p:cNvSpPr>
            <a:spLocks noGrp="1" noChangeArrowheads="1"/>
          </p:cNvSpPr>
          <p:nvPr>
            <p:ph type="dt" sz="half" idx="10"/>
          </p:nvPr>
        </p:nvSpPr>
        <p:spPr>
          <a:ln/>
        </p:spPr>
        <p:txBody>
          <a:bodyPr/>
          <a:lstStyle>
            <a:lvl1pPr>
              <a:defRPr/>
            </a:lvl1pPr>
          </a:lstStyle>
          <a:p>
            <a:pPr>
              <a:defRPr/>
            </a:pPr>
            <a:endParaRPr lang="hr-HR"/>
          </a:p>
        </p:txBody>
      </p:sp>
      <p:sp>
        <p:nvSpPr>
          <p:cNvPr id="5" name="Rectangle 5"/>
          <p:cNvSpPr>
            <a:spLocks noGrp="1" noChangeArrowheads="1"/>
          </p:cNvSpPr>
          <p:nvPr>
            <p:ph type="ftr" sz="quarter" idx="11"/>
          </p:nvPr>
        </p:nvSpPr>
        <p:spPr>
          <a:ln/>
        </p:spPr>
        <p:txBody>
          <a:bodyPr/>
          <a:lstStyle>
            <a:lvl1pPr>
              <a:defRPr/>
            </a:lvl1pPr>
          </a:lstStyle>
          <a:p>
            <a:pPr>
              <a:defRPr/>
            </a:pPr>
            <a:endParaRPr lang="hr-HR"/>
          </a:p>
        </p:txBody>
      </p:sp>
      <p:sp>
        <p:nvSpPr>
          <p:cNvPr id="6" name="Rectangle 6"/>
          <p:cNvSpPr>
            <a:spLocks noGrp="1" noChangeArrowheads="1"/>
          </p:cNvSpPr>
          <p:nvPr>
            <p:ph type="sldNum" sz="quarter" idx="12"/>
          </p:nvPr>
        </p:nvSpPr>
        <p:spPr>
          <a:ln/>
        </p:spPr>
        <p:txBody>
          <a:bodyPr/>
          <a:lstStyle>
            <a:lvl1pPr>
              <a:defRPr/>
            </a:lvl1pPr>
          </a:lstStyle>
          <a:p>
            <a:pPr>
              <a:defRPr/>
            </a:pPr>
            <a:fld id="{0312DECC-DE47-494E-B86A-523C261F315E}" type="slidenum">
              <a:rPr lang="hr-HR"/>
              <a:pPr>
                <a:defRPr/>
              </a:pPr>
              <a:t>‹#›</a:t>
            </a:fld>
            <a:endParaRPr lang="hr-HR"/>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629400" y="274638"/>
            <a:ext cx="2057400" cy="5851525"/>
          </a:xfrm>
        </p:spPr>
        <p:txBody>
          <a:bodyPr vert="eaVert"/>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a:xfrm>
            <a:off x="457200" y="274638"/>
            <a:ext cx="6019800" cy="5851525"/>
          </a:xfrm>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ctangle 4"/>
          <p:cNvSpPr>
            <a:spLocks noGrp="1" noChangeArrowheads="1"/>
          </p:cNvSpPr>
          <p:nvPr>
            <p:ph type="dt" sz="half" idx="10"/>
          </p:nvPr>
        </p:nvSpPr>
        <p:spPr>
          <a:ln/>
        </p:spPr>
        <p:txBody>
          <a:bodyPr/>
          <a:lstStyle>
            <a:lvl1pPr>
              <a:defRPr/>
            </a:lvl1pPr>
          </a:lstStyle>
          <a:p>
            <a:pPr>
              <a:defRPr/>
            </a:pPr>
            <a:endParaRPr lang="hr-HR"/>
          </a:p>
        </p:txBody>
      </p:sp>
      <p:sp>
        <p:nvSpPr>
          <p:cNvPr id="5" name="Rectangle 5"/>
          <p:cNvSpPr>
            <a:spLocks noGrp="1" noChangeArrowheads="1"/>
          </p:cNvSpPr>
          <p:nvPr>
            <p:ph type="ftr" sz="quarter" idx="11"/>
          </p:nvPr>
        </p:nvSpPr>
        <p:spPr>
          <a:ln/>
        </p:spPr>
        <p:txBody>
          <a:bodyPr/>
          <a:lstStyle>
            <a:lvl1pPr>
              <a:defRPr/>
            </a:lvl1pPr>
          </a:lstStyle>
          <a:p>
            <a:pPr>
              <a:defRPr/>
            </a:pPr>
            <a:endParaRPr lang="hr-HR"/>
          </a:p>
        </p:txBody>
      </p:sp>
      <p:sp>
        <p:nvSpPr>
          <p:cNvPr id="6" name="Rectangle 6"/>
          <p:cNvSpPr>
            <a:spLocks noGrp="1" noChangeArrowheads="1"/>
          </p:cNvSpPr>
          <p:nvPr>
            <p:ph type="sldNum" sz="quarter" idx="12"/>
          </p:nvPr>
        </p:nvSpPr>
        <p:spPr>
          <a:ln/>
        </p:spPr>
        <p:txBody>
          <a:bodyPr/>
          <a:lstStyle>
            <a:lvl1pPr>
              <a:defRPr/>
            </a:lvl1pPr>
          </a:lstStyle>
          <a:p>
            <a:pPr>
              <a:defRPr/>
            </a:pPr>
            <a:fld id="{504352A4-8C5A-4BA9-ABD6-C5EE7B1ED884}" type="slidenum">
              <a:rPr lang="hr-HR"/>
              <a:pPr>
                <a:defRPr/>
              </a:pPr>
              <a:t>‹#›</a:t>
            </a:fld>
            <a:endParaRPr lang="hr-H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Rectangle 4"/>
          <p:cNvSpPr>
            <a:spLocks noGrp="1" noChangeArrowheads="1"/>
          </p:cNvSpPr>
          <p:nvPr>
            <p:ph type="dt" sz="half" idx="10"/>
          </p:nvPr>
        </p:nvSpPr>
        <p:spPr>
          <a:ln/>
        </p:spPr>
        <p:txBody>
          <a:bodyPr/>
          <a:lstStyle>
            <a:lvl1pPr>
              <a:defRPr/>
            </a:lvl1pPr>
          </a:lstStyle>
          <a:p>
            <a:pPr>
              <a:defRPr/>
            </a:pPr>
            <a:endParaRPr lang="hr-HR"/>
          </a:p>
        </p:txBody>
      </p:sp>
      <p:sp>
        <p:nvSpPr>
          <p:cNvPr id="4" name="Rectangle 5"/>
          <p:cNvSpPr>
            <a:spLocks noGrp="1" noChangeArrowheads="1"/>
          </p:cNvSpPr>
          <p:nvPr>
            <p:ph type="ftr" sz="quarter" idx="11"/>
          </p:nvPr>
        </p:nvSpPr>
        <p:spPr>
          <a:ln/>
        </p:spPr>
        <p:txBody>
          <a:bodyPr/>
          <a:lstStyle>
            <a:lvl1pPr>
              <a:defRPr/>
            </a:lvl1pPr>
          </a:lstStyle>
          <a:p>
            <a:pPr>
              <a:defRPr/>
            </a:pPr>
            <a:endParaRPr lang="hr-HR"/>
          </a:p>
        </p:txBody>
      </p:sp>
      <p:sp>
        <p:nvSpPr>
          <p:cNvPr id="5" name="Rectangle 6"/>
          <p:cNvSpPr>
            <a:spLocks noGrp="1" noChangeArrowheads="1"/>
          </p:cNvSpPr>
          <p:nvPr>
            <p:ph type="sldNum" sz="quarter" idx="12"/>
          </p:nvPr>
        </p:nvSpPr>
        <p:spPr>
          <a:ln/>
        </p:spPr>
        <p:txBody>
          <a:bodyPr/>
          <a:lstStyle>
            <a:lvl1pPr>
              <a:defRPr/>
            </a:lvl1pPr>
          </a:lstStyle>
          <a:p>
            <a:pPr>
              <a:defRPr/>
            </a:pPr>
            <a:fld id="{9894A746-6CD7-425A-9A79-B65CF670DFD5}" type="slidenum">
              <a:rPr lang="hr-HR"/>
              <a:pPr>
                <a:defRPr/>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hr-HR"/>
          </a:p>
        </p:txBody>
      </p:sp>
      <p:sp>
        <p:nvSpPr>
          <p:cNvPr id="3" name="Rectangle 5"/>
          <p:cNvSpPr>
            <a:spLocks noGrp="1" noChangeArrowheads="1"/>
          </p:cNvSpPr>
          <p:nvPr>
            <p:ph type="ftr" sz="quarter" idx="11"/>
          </p:nvPr>
        </p:nvSpPr>
        <p:spPr>
          <a:ln/>
        </p:spPr>
        <p:txBody>
          <a:bodyPr/>
          <a:lstStyle>
            <a:lvl1pPr>
              <a:defRPr/>
            </a:lvl1pPr>
          </a:lstStyle>
          <a:p>
            <a:pPr>
              <a:defRPr/>
            </a:pPr>
            <a:endParaRPr lang="hr-HR"/>
          </a:p>
        </p:txBody>
      </p:sp>
      <p:sp>
        <p:nvSpPr>
          <p:cNvPr id="4" name="Rectangle 6"/>
          <p:cNvSpPr>
            <a:spLocks noGrp="1" noChangeArrowheads="1"/>
          </p:cNvSpPr>
          <p:nvPr>
            <p:ph type="sldNum" sz="quarter" idx="12"/>
          </p:nvPr>
        </p:nvSpPr>
        <p:spPr>
          <a:ln/>
        </p:spPr>
        <p:txBody>
          <a:bodyPr/>
          <a:lstStyle>
            <a:lvl1pPr>
              <a:defRPr/>
            </a:lvl1pPr>
          </a:lstStyle>
          <a:p>
            <a:pPr>
              <a:defRPr/>
            </a:pPr>
            <a:fld id="{BDB97A47-4F79-44B3-B31B-34C958597A82}" type="slidenum">
              <a:rPr lang="hr-HR"/>
              <a:pPr>
                <a:defRPr/>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hr-HR"/>
          </a:p>
        </p:txBody>
      </p:sp>
      <p:sp>
        <p:nvSpPr>
          <p:cNvPr id="6" name="Rectangle 5"/>
          <p:cNvSpPr>
            <a:spLocks noGrp="1" noChangeArrowheads="1"/>
          </p:cNvSpPr>
          <p:nvPr>
            <p:ph type="ftr" sz="quarter" idx="11"/>
          </p:nvPr>
        </p:nvSpPr>
        <p:spPr>
          <a:ln/>
        </p:spPr>
        <p:txBody>
          <a:bodyPr/>
          <a:lstStyle>
            <a:lvl1pPr>
              <a:defRPr/>
            </a:lvl1pPr>
          </a:lstStyle>
          <a:p>
            <a:pPr>
              <a:defRPr/>
            </a:pPr>
            <a:endParaRPr lang="hr-HR"/>
          </a:p>
        </p:txBody>
      </p:sp>
      <p:sp>
        <p:nvSpPr>
          <p:cNvPr id="7" name="Rectangle 6"/>
          <p:cNvSpPr>
            <a:spLocks noGrp="1" noChangeArrowheads="1"/>
          </p:cNvSpPr>
          <p:nvPr>
            <p:ph type="sldNum" sz="quarter" idx="12"/>
          </p:nvPr>
        </p:nvSpPr>
        <p:spPr>
          <a:ln/>
        </p:spPr>
        <p:txBody>
          <a:bodyPr/>
          <a:lstStyle>
            <a:lvl1pPr>
              <a:defRPr/>
            </a:lvl1pPr>
          </a:lstStyle>
          <a:p>
            <a:pPr>
              <a:defRPr/>
            </a:pPr>
            <a:fld id="{967163B3-EB88-4E93-A813-B632C04FEB39}" type="slidenum">
              <a:rPr lang="hr-HR"/>
              <a:pPr>
                <a:defRPr/>
              </a:pPr>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hr-HR"/>
          </a:p>
        </p:txBody>
      </p:sp>
      <p:sp>
        <p:nvSpPr>
          <p:cNvPr id="6" name="Rectangle 5"/>
          <p:cNvSpPr>
            <a:spLocks noGrp="1" noChangeArrowheads="1"/>
          </p:cNvSpPr>
          <p:nvPr>
            <p:ph type="ftr" sz="quarter" idx="11"/>
          </p:nvPr>
        </p:nvSpPr>
        <p:spPr>
          <a:ln/>
        </p:spPr>
        <p:txBody>
          <a:bodyPr/>
          <a:lstStyle>
            <a:lvl1pPr>
              <a:defRPr/>
            </a:lvl1pPr>
          </a:lstStyle>
          <a:p>
            <a:pPr>
              <a:defRPr/>
            </a:pPr>
            <a:endParaRPr lang="hr-HR"/>
          </a:p>
        </p:txBody>
      </p:sp>
      <p:sp>
        <p:nvSpPr>
          <p:cNvPr id="7" name="Rectangle 6"/>
          <p:cNvSpPr>
            <a:spLocks noGrp="1" noChangeArrowheads="1"/>
          </p:cNvSpPr>
          <p:nvPr>
            <p:ph type="sldNum" sz="quarter" idx="12"/>
          </p:nvPr>
        </p:nvSpPr>
        <p:spPr>
          <a:ln/>
        </p:spPr>
        <p:txBody>
          <a:bodyPr/>
          <a:lstStyle>
            <a:lvl1pPr>
              <a:defRPr/>
            </a:lvl1pPr>
          </a:lstStyle>
          <a:p>
            <a:pPr>
              <a:defRPr/>
            </a:pPr>
            <a:fld id="{F81774BE-D493-4C3E-9289-E7A5A6DA3948}" type="slidenum">
              <a:rPr lang="hr-HR"/>
              <a:pPr>
                <a:defRPr/>
              </a:pPr>
              <a:t>‹#›</a:t>
            </a:fld>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5E005E"/>
            </a:gs>
            <a:gs pos="50000">
              <a:srgbClr val="CC00CC"/>
            </a:gs>
            <a:gs pos="100000">
              <a:srgbClr val="5E005E"/>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r-HR"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r-HR" smtClean="0"/>
              <a:t>Click to edit Master text styles</a:t>
            </a:r>
          </a:p>
          <a:p>
            <a:pPr lvl="1"/>
            <a:r>
              <a:rPr lang="hr-HR" smtClean="0"/>
              <a:t>Second level</a:t>
            </a:r>
          </a:p>
          <a:p>
            <a:pPr lvl="2"/>
            <a:r>
              <a:rPr lang="hr-HR" smtClean="0"/>
              <a:t>Third level</a:t>
            </a:r>
          </a:p>
          <a:p>
            <a:pPr lvl="3"/>
            <a:r>
              <a:rPr lang="hr-HR" smtClean="0"/>
              <a:t>Fourth level</a:t>
            </a:r>
          </a:p>
          <a:p>
            <a:pPr lvl="4"/>
            <a:r>
              <a:rPr lang="hr-HR"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endParaRPr lang="hr-H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hr-H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13A56F1-96D9-4A85-B0A9-07951D1BC874}" type="slidenum">
              <a:rPr lang="hr-HR"/>
              <a:pPr>
                <a:defRPr/>
              </a:pPr>
              <a:t>‹#›</a:t>
            </a:fld>
            <a:endParaRPr lang="hr-HR"/>
          </a:p>
        </p:txBody>
      </p:sp>
    </p:spTree>
  </p:cSld>
  <p:clrMap bg1="lt1" tx1="dk1" bg2="lt2" tx2="dk2" accent1="accent1" accent2="accent2" accent3="accent3" accent4="accent4" accent5="accent5" accent6="accent6" hlink="hlink" folHlink="folHlink"/>
  <p:sldLayoutIdLst>
    <p:sldLayoutId id="2147483663" r:id="rId1"/>
    <p:sldLayoutId id="2147483662" r:id="rId2"/>
    <p:sldLayoutId id="2147483661" r:id="rId3"/>
    <p:sldLayoutId id="2147483660" r:id="rId4"/>
    <p:sldLayoutId id="2147483659" r:id="rId5"/>
    <p:sldLayoutId id="2147483658" r:id="rId6"/>
    <p:sldLayoutId id="2147483657" r:id="rId7"/>
    <p:sldLayoutId id="2147483656" r:id="rId8"/>
    <p:sldLayoutId id="2147483655" r:id="rId9"/>
    <p:sldLayoutId id="2147483654" r:id="rId10"/>
    <p:sldLayoutId id="214748365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5E005E"/>
            </a:gs>
            <a:gs pos="50000">
              <a:srgbClr val="CC00CC"/>
            </a:gs>
            <a:gs pos="100000">
              <a:srgbClr val="5E005E"/>
            </a:gs>
          </a:gsLst>
          <a:lin ang="5400000" scaled="1"/>
        </a:gra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r-HR" smtClean="0"/>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r-HR" smtClean="0"/>
              <a:t>Click to edit Master text styles</a:t>
            </a:r>
          </a:p>
          <a:p>
            <a:pPr lvl="1"/>
            <a:r>
              <a:rPr lang="hr-HR" smtClean="0"/>
              <a:t>Second level</a:t>
            </a:r>
          </a:p>
          <a:p>
            <a:pPr lvl="2"/>
            <a:r>
              <a:rPr lang="hr-HR" smtClean="0"/>
              <a:t>Third level</a:t>
            </a:r>
          </a:p>
          <a:p>
            <a:pPr lvl="3"/>
            <a:r>
              <a:rPr lang="hr-HR" smtClean="0"/>
              <a:t>Fourth level</a:t>
            </a:r>
          </a:p>
          <a:p>
            <a:pPr lvl="4"/>
            <a:r>
              <a:rPr lang="hr-HR"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endParaRPr lang="hr-H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hr-H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A449F2B-1D4C-4620-A6F5-4201125466FB}" type="slidenum">
              <a:rPr lang="hr-HR"/>
              <a:pPr>
                <a:defRPr/>
              </a:pPr>
              <a:t>‹#›</a:t>
            </a:fld>
            <a:endParaRPr lang="hr-HR"/>
          </a:p>
        </p:txBody>
      </p:sp>
    </p:spTree>
  </p:cSld>
  <p:clrMap bg1="lt1" tx1="dk1" bg2="lt2" tx2="dk2" accent1="accent1" accent2="accent2" accent3="accent3" accent4="accent4" accent5="accent5" accent6="accent6" hlink="hlink" folHlink="folHlink"/>
  <p:sldLayoutIdLst>
    <p:sldLayoutId id="2147483674" r:id="rId1"/>
    <p:sldLayoutId id="2147483673" r:id="rId2"/>
    <p:sldLayoutId id="2147483672" r:id="rId3"/>
    <p:sldLayoutId id="2147483671" r:id="rId4"/>
    <p:sldLayoutId id="2147483670" r:id="rId5"/>
    <p:sldLayoutId id="2147483669" r:id="rId6"/>
    <p:sldLayoutId id="2147483668" r:id="rId7"/>
    <p:sldLayoutId id="2147483667" r:id="rId8"/>
    <p:sldLayoutId id="2147483666" r:id="rId9"/>
    <p:sldLayoutId id="2147483665" r:id="rId10"/>
    <p:sldLayoutId id="214748366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5E005E"/>
            </a:gs>
            <a:gs pos="50000">
              <a:srgbClr val="CC00CC"/>
            </a:gs>
            <a:gs pos="100000">
              <a:srgbClr val="5E005E"/>
            </a:gs>
          </a:gsLst>
          <a:lin ang="5400000" scaled="1"/>
        </a:gra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351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fld id="{E18F7745-BFFB-41F9-96EE-82D8485CB334}" type="datetimeFigureOut">
              <a:rPr lang="it-IT"/>
              <a:pPr>
                <a:defRPr/>
              </a:pPr>
              <a:t>07/02/2017</a:t>
            </a:fld>
            <a:endParaRPr lang="it-IT"/>
          </a:p>
        </p:txBody>
      </p:sp>
      <p:sp>
        <p:nvSpPr>
          <p:cNvPr id="1351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it-IT"/>
          </a:p>
        </p:txBody>
      </p:sp>
      <p:sp>
        <p:nvSpPr>
          <p:cNvPr id="1351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1D61CED-6A49-4F68-8547-6CF48D37B004}" type="slidenum">
              <a:rPr lang="it-IT"/>
              <a:pPr>
                <a:defRPr/>
              </a:pPr>
              <a:t>‹#›</a:t>
            </a:fld>
            <a:endParaRPr lang="it-IT"/>
          </a:p>
        </p:txBody>
      </p:sp>
    </p:spTree>
  </p:cSld>
  <p:clrMap bg1="lt1" tx1="dk1" bg2="lt2" tx2="dk2" accent1="accent1" accent2="accent2" accent3="accent3" accent4="accent4" accent5="accent5" accent6="accent6" hlink="hlink" folHlink="folHlink"/>
  <p:sldLayoutIdLst>
    <p:sldLayoutId id="2147483685" r:id="rId1"/>
    <p:sldLayoutId id="2147483684" r:id="rId2"/>
    <p:sldLayoutId id="2147483683" r:id="rId3"/>
    <p:sldLayoutId id="2147483682" r:id="rId4"/>
    <p:sldLayoutId id="2147483681" r:id="rId5"/>
    <p:sldLayoutId id="2147483680" r:id="rId6"/>
    <p:sldLayoutId id="2147483679" r:id="rId7"/>
    <p:sldLayoutId id="2147483678" r:id="rId8"/>
    <p:sldLayoutId id="2147483677" r:id="rId9"/>
    <p:sldLayoutId id="2147483676" r:id="rId10"/>
    <p:sldLayoutId id="2147483675"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r-HR" smtClean="0"/>
              <a:t>Click to edit Master title style</a:t>
            </a:r>
          </a:p>
        </p:txBody>
      </p:sp>
      <p:sp>
        <p:nvSpPr>
          <p:cNvPr id="3789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r-HR" smtClean="0"/>
              <a:t>Click to edit Master text styles</a:t>
            </a:r>
          </a:p>
          <a:p>
            <a:pPr lvl="1"/>
            <a:r>
              <a:rPr lang="hr-HR" smtClean="0"/>
              <a:t>Second level</a:t>
            </a:r>
          </a:p>
          <a:p>
            <a:pPr lvl="2"/>
            <a:r>
              <a:rPr lang="hr-HR" smtClean="0"/>
              <a:t>Third level</a:t>
            </a:r>
          </a:p>
          <a:p>
            <a:pPr lvl="3"/>
            <a:r>
              <a:rPr lang="hr-HR" smtClean="0"/>
              <a:t>Fourth level</a:t>
            </a:r>
          </a:p>
          <a:p>
            <a:pPr lvl="4"/>
            <a:r>
              <a:rPr lang="hr-HR"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endParaRPr lang="hr-H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hr-H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F019B6A-1B3C-4681-AB8F-A2B097F585B5}" type="slidenum">
              <a:rPr lang="hr-HR"/>
              <a:pPr>
                <a:defRPr/>
              </a:pPr>
              <a:t>‹#›</a:t>
            </a:fld>
            <a:endParaRPr lang="hr-HR"/>
          </a:p>
        </p:txBody>
      </p:sp>
    </p:spTree>
  </p:cSld>
  <p:clrMap bg1="lt1" tx1="dk1" bg2="lt2" tx2="dk2" accent1="accent1" accent2="accent2" accent3="accent3" accent4="accent4" accent5="accent5" accent6="accent6" hlink="hlink" folHlink="folHlink"/>
  <p:sldLayoutIdLst>
    <p:sldLayoutId id="2147483696" r:id="rId1"/>
    <p:sldLayoutId id="2147483695" r:id="rId2"/>
    <p:sldLayoutId id="2147483694" r:id="rId3"/>
    <p:sldLayoutId id="2147483693" r:id="rId4"/>
    <p:sldLayoutId id="2147483692" r:id="rId5"/>
    <p:sldLayoutId id="2147483691" r:id="rId6"/>
    <p:sldLayoutId id="2147483690" r:id="rId7"/>
    <p:sldLayoutId id="2147483689" r:id="rId8"/>
    <p:sldLayoutId id="2147483688" r:id="rId9"/>
    <p:sldLayoutId id="2147483687" r:id="rId10"/>
    <p:sldLayoutId id="2147483686"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r-HR" smtClean="0"/>
              <a:t>Click to edit Master title style</a:t>
            </a:r>
          </a:p>
        </p:txBody>
      </p:sp>
      <p:sp>
        <p:nvSpPr>
          <p:cNvPr id="5017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r-HR" smtClean="0"/>
              <a:t>Click to edit Master text styles</a:t>
            </a:r>
          </a:p>
          <a:p>
            <a:pPr lvl="1"/>
            <a:r>
              <a:rPr lang="hr-HR" smtClean="0"/>
              <a:t>Second level</a:t>
            </a:r>
          </a:p>
          <a:p>
            <a:pPr lvl="2"/>
            <a:r>
              <a:rPr lang="hr-HR" smtClean="0"/>
              <a:t>Third level</a:t>
            </a:r>
          </a:p>
          <a:p>
            <a:pPr lvl="3"/>
            <a:r>
              <a:rPr lang="hr-HR" smtClean="0"/>
              <a:t>Fourth level</a:t>
            </a:r>
          </a:p>
          <a:p>
            <a:pPr lvl="4"/>
            <a:r>
              <a:rPr lang="hr-HR"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endParaRPr lang="hr-H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hr-H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E124787-80B7-467C-8D23-3B1DBE0450F4}" type="slidenum">
              <a:rPr lang="hr-HR"/>
              <a:pPr>
                <a:defRPr/>
              </a:pPr>
              <a:t>‹#›</a:t>
            </a:fld>
            <a:endParaRPr lang="hr-HR"/>
          </a:p>
        </p:txBody>
      </p:sp>
    </p:spTree>
  </p:cSld>
  <p:clrMap bg1="lt1" tx1="dk1" bg2="lt2" tx2="dk2" accent1="accent1" accent2="accent2" accent3="accent3" accent4="accent4" accent5="accent5" accent6="accent6" hlink="hlink" folHlink="folHlink"/>
  <p:sldLayoutIdLst>
    <p:sldLayoutId id="2147483707" r:id="rId1"/>
    <p:sldLayoutId id="2147483706" r:id="rId2"/>
    <p:sldLayoutId id="2147483705" r:id="rId3"/>
    <p:sldLayoutId id="2147483704" r:id="rId4"/>
    <p:sldLayoutId id="2147483703" r:id="rId5"/>
    <p:sldLayoutId id="2147483702" r:id="rId6"/>
    <p:sldLayoutId id="2147483701" r:id="rId7"/>
    <p:sldLayoutId id="2147483700" r:id="rId8"/>
    <p:sldLayoutId id="2147483699" r:id="rId9"/>
    <p:sldLayoutId id="2147483698" r:id="rId10"/>
    <p:sldLayoutId id="2147483697"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google.hr/url?sa=i&amp;rct=j&amp;q=&amp;esrc=s&amp;source=images&amp;cd=&amp;cad=rja&amp;uact=8&amp;docid=crwe76hW5DMhNM&amp;tbnid=6l1bv1T5Mr7WpM:&amp;ved=0CAYQjRw&amp;url=http://www.hrhb.info/showthread.php?t=3269&amp;page=3&amp;ei=xzcvU6DjJ4WdtQal-oHYBA&amp;bvm=bv.62922401,d.bGQ&amp;psig=AFQjCNG-eM6IIjBU4vBz5iSNNwRyN-HyeA&amp;ust=1395689796658857"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google.hr/url?sa=i&amp;rct=j&amp;q=&amp;esrc=s&amp;source=images&amp;cd=&amp;cad=rja&amp;uact=8&amp;ved=0CAcQjRw&amp;url=http://www.ivanjareka.zupa.hr/2011/11/32-nedjelja-kroz-godinu/&amp;ei=JQpJVNueGsWiygPRx4L4DA&amp;bvm=bv.77880786,d.bGQ&amp;psig=AFQjCNEz-2pBnse_Q2sdb7mhS5_c8AQojw&amp;ust=1414158318455259"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3" Type="http://schemas.openxmlformats.org/officeDocument/2006/relationships/hyperlink" Target="http://www.google.hr/url?sa=i&amp;rct=j&amp;q=&amp;esrc=s&amp;source=images&amp;cd=&amp;cad=rja&amp;uact=8&amp;ved=0CAcQjRw&amp;url=http://www.ivanjareka.zupa.hr/2011/11/32-nedjelja-kroz-godinu/&amp;ei=JQpJVNueGsWiygPRx4L4DA&amp;bvm=bv.77880786,d.bGQ&amp;psig=AFQjCNEz-2pBnse_Q2sdb7mhS5_c8AQojw&amp;ust=1414158318455259" TargetMode="External"/><Relationship Id="rId2" Type="http://schemas.openxmlformats.org/officeDocument/2006/relationships/notesSlide" Target="../notesSlides/notesSlide4.xml"/><Relationship Id="rId1" Type="http://schemas.openxmlformats.org/officeDocument/2006/relationships/slideLayout" Target="../slideLayouts/slideLayout40.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imageshack.us/" TargetMode="Externa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0.xml"/></Relationships>
</file>

<file path=ppt/slides/_rels/slide52.xml.rels><?xml version="1.0" encoding="UTF-8" standalone="yes"?>
<Relationships xmlns="http://schemas.openxmlformats.org/package/2006/relationships"><Relationship Id="rId2" Type="http://schemas.openxmlformats.org/officeDocument/2006/relationships/hyperlink" Target="http://www.google.hr/url?sa=i&amp;rct=j&amp;q=&amp;esrc=s&amp;source=images&amp;cd=&amp;cad=rja&amp;uact=8&amp;docid=crwe76hW5DMhNM&amp;tbnid=6l1bv1T5Mr7WpM:&amp;ved=0CAYQjRw&amp;url=http://www.hrhb.info/showthread.php?t=3269&amp;page=3&amp;ei=xzcvU6DjJ4WdtQal-oHYBA&amp;bvm=bv.62922401,d.bGQ&amp;psig=AFQjCNG-eM6IIjBU4vBz5iSNNwRyN-HyeA&amp;ust=1395689796658857" TargetMode="External"/><Relationship Id="rId1" Type="http://schemas.openxmlformats.org/officeDocument/2006/relationships/slideLayout" Target="../slideLayouts/slideLayout5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hr/url?sa=i&amp;rct=j&amp;q=&amp;esrc=s&amp;source=images&amp;cd=&amp;cad=rja&amp;uact=8&amp;docid=lmBUyoQyb48oFM&amp;tbnid=8yI1aoZuhgjHLM:&amp;ved=0CAUQjRw&amp;url=http://www.24sata.hr/misteriji/veliki-proroci-starog-zavjeta-sto-su-oni-rekli-o-kraju-svijeta-204231&amp;ei=LK7wU4vuBaX9ywOT34GgAg&amp;bvm=bv.73231344,d.bGQ&amp;psig=AFQjCNGEmoYHTlo7Itdreh0ZMQKlrZimyw&amp;ust=1408368534577462"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ravokutnik 1"/>
          <p:cNvSpPr/>
          <p:nvPr/>
        </p:nvSpPr>
        <p:spPr>
          <a:xfrm>
            <a:off x="107504" y="0"/>
            <a:ext cx="9036496" cy="1077218"/>
          </a:xfrm>
          <a:prstGeom prst="rect">
            <a:avLst/>
          </a:prstGeom>
        </p:spPr>
        <p:txBody>
          <a:bodyPr wrap="square">
            <a:spAutoFit/>
          </a:bodyPr>
          <a:lstStyle/>
          <a:p>
            <a:endParaRPr lang="hr-HR" sz="3600" b="1" dirty="0" smtClean="0">
              <a:solidFill>
                <a:srgbClr val="FF0000"/>
              </a:solidFill>
            </a:endParaRPr>
          </a:p>
          <a:p>
            <a:pPr algn="ctr"/>
            <a:endParaRPr lang="hr-HR" sz="2800" dirty="0" smtClean="0"/>
          </a:p>
        </p:txBody>
      </p:sp>
      <p:pic>
        <p:nvPicPr>
          <p:cNvPr id="54274" name="Picture 2" descr="http://www.vozd.in.rs/GAZIMESTAN/Isus-DobriPastir.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9" name="Pravokutnik 8"/>
          <p:cNvSpPr/>
          <p:nvPr/>
        </p:nvSpPr>
        <p:spPr>
          <a:xfrm>
            <a:off x="0" y="0"/>
            <a:ext cx="9144000" cy="1323439"/>
          </a:xfrm>
          <a:prstGeom prst="rect">
            <a:avLst/>
          </a:prstGeom>
        </p:spPr>
        <p:txBody>
          <a:bodyPr wrap="square">
            <a:spAutoFit/>
          </a:bodyPr>
          <a:lstStyle/>
          <a:p>
            <a:pPr algn="ctr"/>
            <a:r>
              <a:rPr lang="hr-HR" sz="4000" b="1" dirty="0" smtClean="0">
                <a:solidFill>
                  <a:schemeClr val="accent2"/>
                </a:solidFill>
                <a:latin typeface="Algerian" pitchFamily="82" charset="0"/>
              </a:rPr>
              <a:t>DVADESET I ČETVRTA NEDJELJA </a:t>
            </a:r>
          </a:p>
          <a:p>
            <a:pPr algn="ctr"/>
            <a:r>
              <a:rPr lang="hr-HR" sz="4000" b="1" dirty="0" smtClean="0">
                <a:solidFill>
                  <a:schemeClr val="accent2"/>
                </a:solidFill>
                <a:latin typeface="Algerian" pitchFamily="82" charset="0"/>
              </a:rPr>
              <a:t>KROZ GODINU</a:t>
            </a:r>
            <a:endParaRPr lang="hr-HR" sz="4000" b="1" dirty="0">
              <a:solidFill>
                <a:schemeClr val="accent2"/>
              </a:solidFill>
              <a:latin typeface="Algerian" pitchFamily="82" charset="0"/>
            </a:endParaRPr>
          </a:p>
        </p:txBody>
      </p:sp>
      <p:sp>
        <p:nvSpPr>
          <p:cNvPr id="10" name="Pravokutnik 9"/>
          <p:cNvSpPr/>
          <p:nvPr/>
        </p:nvSpPr>
        <p:spPr>
          <a:xfrm rot="20887649">
            <a:off x="143308" y="1060683"/>
            <a:ext cx="5339118" cy="3170099"/>
          </a:xfrm>
          <a:prstGeom prst="rect">
            <a:avLst/>
          </a:prstGeom>
        </p:spPr>
        <p:txBody>
          <a:bodyPr wrap="square">
            <a:spAutoFit/>
          </a:bodyPr>
          <a:lstStyle/>
          <a:p>
            <a:pPr algn="ctr"/>
            <a:endParaRPr lang="hr-HR" sz="4000" b="1" dirty="0" smtClean="0">
              <a:solidFill>
                <a:srgbClr val="00B050"/>
              </a:solidFill>
            </a:endParaRPr>
          </a:p>
          <a:p>
            <a:pPr algn="ctr"/>
            <a:r>
              <a:rPr lang="hr-HR" sz="4000" b="1" dirty="0" smtClean="0">
                <a:solidFill>
                  <a:srgbClr val="FFFF00"/>
                </a:solidFill>
              </a:rPr>
              <a:t>„Ne kažem ti do sedam puta, nego sedamdeset puta sedam.”</a:t>
            </a:r>
            <a:endParaRPr lang="hr-HR" sz="4000" b="1" dirty="0">
              <a:solidFill>
                <a:srgbClr val="FFFF00"/>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4"/>
          <p:cNvSpPr>
            <a:spLocks noChangeArrowheads="1"/>
          </p:cNvSpPr>
          <p:nvPr/>
        </p:nvSpPr>
        <p:spPr bwMode="auto">
          <a:xfrm>
            <a:off x="381000" y="152400"/>
            <a:ext cx="8915400" cy="138113"/>
          </a:xfrm>
          <a:prstGeom prst="rect">
            <a:avLst/>
          </a:prstGeom>
          <a:noFill/>
          <a:ln w="9525">
            <a:noFill/>
            <a:miter lim="800000"/>
            <a:headEnd/>
            <a:tailEnd/>
          </a:ln>
        </p:spPr>
        <p:txBody>
          <a:bodyPr>
            <a:spAutoFit/>
          </a:bodyPr>
          <a:lstStyle/>
          <a:p>
            <a:pPr eaLnBrk="0" hangingPunct="0"/>
            <a:endParaRPr lang="sr-Latn-CS" sz="300" b="1" dirty="0">
              <a:latin typeface="Georgia" pitchFamily="18" charset="0"/>
            </a:endParaRPr>
          </a:p>
        </p:txBody>
      </p:sp>
      <p:sp>
        <p:nvSpPr>
          <p:cNvPr id="68611" name="Rectangle 4"/>
          <p:cNvSpPr>
            <a:spLocks noChangeArrowheads="1"/>
          </p:cNvSpPr>
          <p:nvPr/>
        </p:nvSpPr>
        <p:spPr bwMode="auto">
          <a:xfrm>
            <a:off x="395288" y="115888"/>
            <a:ext cx="8915400" cy="139700"/>
          </a:xfrm>
          <a:prstGeom prst="rect">
            <a:avLst/>
          </a:prstGeom>
          <a:noFill/>
          <a:ln w="9525">
            <a:noFill/>
            <a:miter lim="800000"/>
            <a:headEnd/>
            <a:tailEnd/>
          </a:ln>
        </p:spPr>
        <p:txBody>
          <a:bodyPr>
            <a:spAutoFit/>
          </a:bodyPr>
          <a:lstStyle/>
          <a:p>
            <a:pPr eaLnBrk="0" hangingPunct="0"/>
            <a:endParaRPr lang="sr-Latn-CS" sz="300" b="1" dirty="0">
              <a:latin typeface="Georgia" pitchFamily="18" charset="0"/>
            </a:endParaRPr>
          </a:p>
        </p:txBody>
      </p:sp>
      <p:sp>
        <p:nvSpPr>
          <p:cNvPr id="68612" name="Rectangle 4"/>
          <p:cNvSpPr>
            <a:spLocks noChangeArrowheads="1"/>
          </p:cNvSpPr>
          <p:nvPr/>
        </p:nvSpPr>
        <p:spPr bwMode="auto">
          <a:xfrm>
            <a:off x="395288" y="115888"/>
            <a:ext cx="8915400" cy="139700"/>
          </a:xfrm>
          <a:prstGeom prst="rect">
            <a:avLst/>
          </a:prstGeom>
          <a:noFill/>
          <a:ln w="9525">
            <a:noFill/>
            <a:miter lim="800000"/>
            <a:headEnd/>
            <a:tailEnd/>
          </a:ln>
        </p:spPr>
        <p:txBody>
          <a:bodyPr>
            <a:spAutoFit/>
          </a:bodyPr>
          <a:lstStyle/>
          <a:p>
            <a:pPr eaLnBrk="0" hangingPunct="0"/>
            <a:endParaRPr lang="sr-Latn-CS" sz="300" b="1" dirty="0">
              <a:latin typeface="Georgia" pitchFamily="18" charset="0"/>
            </a:endParaRPr>
          </a:p>
        </p:txBody>
      </p:sp>
      <p:sp>
        <p:nvSpPr>
          <p:cNvPr id="68613" name="Pravokutnik 5"/>
          <p:cNvSpPr>
            <a:spLocks noChangeArrowheads="1"/>
          </p:cNvSpPr>
          <p:nvPr/>
        </p:nvSpPr>
        <p:spPr bwMode="auto">
          <a:xfrm>
            <a:off x="2339752" y="1412776"/>
            <a:ext cx="4572000" cy="1508105"/>
          </a:xfrm>
          <a:prstGeom prst="rect">
            <a:avLst/>
          </a:prstGeom>
          <a:noFill/>
          <a:ln w="9525">
            <a:noFill/>
            <a:miter lim="800000"/>
            <a:headEnd/>
            <a:tailEnd/>
          </a:ln>
        </p:spPr>
        <p:txBody>
          <a:bodyPr>
            <a:spAutoFit/>
          </a:bodyPr>
          <a:lstStyle/>
          <a:p>
            <a:r>
              <a:rPr lang="hr-HR" sz="3600" dirty="0"/>
              <a:t>Psalam:</a:t>
            </a:r>
          </a:p>
          <a:p>
            <a:pPr algn="ctr"/>
            <a:endParaRPr lang="hr-HR" sz="2800" dirty="0"/>
          </a:p>
          <a:p>
            <a:pPr algn="ctr"/>
            <a:endParaRPr lang="hr-HR" sz="2800" b="1" dirty="0">
              <a:latin typeface="Georgia" pitchFamily="18" charset="0"/>
            </a:endParaRPr>
          </a:p>
        </p:txBody>
      </p:sp>
      <p:sp>
        <p:nvSpPr>
          <p:cNvPr id="7" name="Pravokutnik 6"/>
          <p:cNvSpPr/>
          <p:nvPr/>
        </p:nvSpPr>
        <p:spPr>
          <a:xfrm>
            <a:off x="0" y="2967335"/>
            <a:ext cx="9144000" cy="1200329"/>
          </a:xfrm>
          <a:prstGeom prst="rect">
            <a:avLst/>
          </a:prstGeom>
        </p:spPr>
        <p:txBody>
          <a:bodyPr wrap="square">
            <a:spAutoFit/>
          </a:bodyPr>
          <a:lstStyle/>
          <a:p>
            <a:pPr algn="ctr"/>
            <a:r>
              <a:rPr lang="hr-HR" sz="3600" b="1" dirty="0" smtClean="0"/>
              <a:t>Milosrdan je i milostiv Gospodin, / spor na srdžbu i vrlo dobrostiv.</a:t>
            </a:r>
            <a:endParaRPr lang="haw-US" sz="36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ravokutnik 1"/>
          <p:cNvSpPr/>
          <p:nvPr/>
        </p:nvSpPr>
        <p:spPr>
          <a:xfrm>
            <a:off x="0" y="-1"/>
            <a:ext cx="9144000" cy="6186309"/>
          </a:xfrm>
          <a:prstGeom prst="rect">
            <a:avLst/>
          </a:prstGeom>
        </p:spPr>
        <p:txBody>
          <a:bodyPr wrap="square">
            <a:spAutoFit/>
          </a:bodyPr>
          <a:lstStyle/>
          <a:p>
            <a:r>
              <a:rPr lang="it-IT" sz="3600" b="1" dirty="0" smtClean="0">
                <a:solidFill>
                  <a:srgbClr val="FF0000"/>
                </a:solidFill>
                <a:latin typeface="Times New Roman" panose="02020603050405020304" pitchFamily="18" charset="0"/>
                <a:cs typeface="Times New Roman" panose="02020603050405020304" pitchFamily="18" charset="0"/>
              </a:rPr>
              <a:t>Dalla </a:t>
            </a:r>
            <a:r>
              <a:rPr lang="it-IT" sz="3600" b="1" dirty="0">
                <a:solidFill>
                  <a:srgbClr val="FF0000"/>
                </a:solidFill>
                <a:latin typeface="Times New Roman" panose="02020603050405020304" pitchFamily="18" charset="0"/>
                <a:cs typeface="Times New Roman" panose="02020603050405020304" pitchFamily="18" charset="0"/>
              </a:rPr>
              <a:t>lettera di san Paolo apostolo ai </a:t>
            </a:r>
            <a:r>
              <a:rPr lang="it-IT" sz="3600" b="1" dirty="0" smtClean="0">
                <a:solidFill>
                  <a:srgbClr val="FF0000"/>
                </a:solidFill>
                <a:latin typeface="Times New Roman" panose="02020603050405020304" pitchFamily="18" charset="0"/>
                <a:cs typeface="Times New Roman" panose="02020603050405020304" pitchFamily="18" charset="0"/>
              </a:rPr>
              <a:t>Romani</a:t>
            </a:r>
            <a:r>
              <a:rPr lang="hr-HR" sz="3600" b="1" dirty="0" smtClean="0">
                <a:solidFill>
                  <a:srgbClr val="FF0000"/>
                </a:solidFill>
                <a:latin typeface="Times New Roman" panose="02020603050405020304" pitchFamily="18" charset="0"/>
                <a:cs typeface="Times New Roman" panose="02020603050405020304" pitchFamily="18" charset="0"/>
              </a:rPr>
              <a:t> </a:t>
            </a:r>
          </a:p>
          <a:p>
            <a:r>
              <a:rPr lang="hr-HR" sz="3600" b="1" dirty="0" smtClean="0">
                <a:latin typeface="Times New Roman" panose="02020603050405020304" pitchFamily="18" charset="0"/>
                <a:cs typeface="Times New Roman" panose="02020603050405020304" pitchFamily="18" charset="0"/>
              </a:rPr>
              <a:t>							</a:t>
            </a:r>
            <a:r>
              <a:rPr lang="it-IT" sz="3600" b="1" i="1" dirty="0" err="1" smtClean="0">
                <a:solidFill>
                  <a:schemeClr val="accent2"/>
                </a:solidFill>
                <a:latin typeface="Times New Roman" panose="02020603050405020304" pitchFamily="18" charset="0"/>
                <a:cs typeface="Times New Roman" panose="02020603050405020304" pitchFamily="18" charset="0"/>
              </a:rPr>
              <a:t>Rm</a:t>
            </a:r>
            <a:r>
              <a:rPr lang="it-IT" sz="3600" b="1" i="1" dirty="0" smtClean="0">
                <a:solidFill>
                  <a:schemeClr val="accent2"/>
                </a:solidFill>
                <a:latin typeface="Times New Roman" panose="02020603050405020304" pitchFamily="18" charset="0"/>
                <a:cs typeface="Times New Roman" panose="02020603050405020304" pitchFamily="18" charset="0"/>
              </a:rPr>
              <a:t> </a:t>
            </a:r>
            <a:r>
              <a:rPr lang="it-IT" sz="3600" b="1" i="1" dirty="0">
                <a:solidFill>
                  <a:schemeClr val="accent2"/>
                </a:solidFill>
                <a:latin typeface="Times New Roman" panose="02020603050405020304" pitchFamily="18" charset="0"/>
                <a:cs typeface="Times New Roman" panose="02020603050405020304" pitchFamily="18" charset="0"/>
              </a:rPr>
              <a:t>14, 7-9</a:t>
            </a:r>
          </a:p>
          <a:p>
            <a:r>
              <a:rPr lang="it-IT" sz="3600" b="1" dirty="0" smtClean="0">
                <a:latin typeface="Times New Roman" panose="02020603050405020304" pitchFamily="18" charset="0"/>
                <a:cs typeface="Times New Roman" panose="02020603050405020304" pitchFamily="18" charset="0"/>
              </a:rPr>
              <a:t>Fratelli</a:t>
            </a:r>
            <a:r>
              <a:rPr lang="it-IT" sz="3600" b="1" dirty="0">
                <a:latin typeface="Times New Roman" panose="02020603050405020304" pitchFamily="18" charset="0"/>
                <a:cs typeface="Times New Roman" panose="02020603050405020304" pitchFamily="18" charset="0"/>
              </a:rPr>
              <a:t>, nessuno di noi vive per se stesso e nessuno muore per se stesso, perché se noi viviamo, viviamo per il Signore, se noi moriamo, moriamo per il Signore. </a:t>
            </a:r>
          </a:p>
          <a:p>
            <a:r>
              <a:rPr lang="it-IT" sz="3600" b="1" dirty="0">
                <a:latin typeface="Times New Roman" panose="02020603050405020304" pitchFamily="18" charset="0"/>
                <a:cs typeface="Times New Roman" panose="02020603050405020304" pitchFamily="18" charset="0"/>
              </a:rPr>
              <a:t>Sia che viviamo, sia che moriamo, siamo del Signore. </a:t>
            </a:r>
          </a:p>
          <a:p>
            <a:r>
              <a:rPr lang="it-IT" sz="3600" b="1" dirty="0">
                <a:latin typeface="Times New Roman" panose="02020603050405020304" pitchFamily="18" charset="0"/>
                <a:cs typeface="Times New Roman" panose="02020603050405020304" pitchFamily="18" charset="0"/>
              </a:rPr>
              <a:t>Per questo infatti Cristo è morto ed è ritornato alla vita: per essere il Signore dei morti e dei vivi. </a:t>
            </a:r>
            <a:endParaRPr lang="hr-HR"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5458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body" idx="1"/>
          </p:nvPr>
        </p:nvSpPr>
        <p:spPr>
          <a:xfrm>
            <a:off x="0" y="0"/>
            <a:ext cx="9144000" cy="6858000"/>
          </a:xfrm>
        </p:spPr>
        <p:txBody>
          <a:bodyPr/>
          <a:lstStyle/>
          <a:p>
            <a:pPr algn="ctr">
              <a:buFontTx/>
              <a:buNone/>
            </a:pPr>
            <a:endParaRPr lang="hr-HR" sz="4000" b="1" dirty="0" smtClean="0">
              <a:latin typeface="Georgia" pitchFamily="18" charset="0"/>
            </a:endParaRPr>
          </a:p>
          <a:p>
            <a:pPr algn="ctr">
              <a:buFontTx/>
              <a:buNone/>
            </a:pPr>
            <a:r>
              <a:rPr lang="hr-HR" sz="4000" b="1" dirty="0" smtClean="0">
                <a:latin typeface="Georgia" pitchFamily="18" charset="0"/>
              </a:rPr>
              <a:t>Aleluja Aleluja Aleluja</a:t>
            </a:r>
            <a:endParaRPr lang="hr-HR" sz="3600" b="1" dirty="0" smtClean="0">
              <a:latin typeface="Georgia" pitchFamily="18" charset="0"/>
            </a:endParaRPr>
          </a:p>
          <a:p>
            <a:pPr algn="ctr">
              <a:buFontTx/>
              <a:buNone/>
            </a:pPr>
            <a:endParaRPr lang="hr-HR" sz="3600" b="1" dirty="0" smtClean="0">
              <a:latin typeface="Georgia" pitchFamily="18" charset="0"/>
            </a:endParaRPr>
          </a:p>
          <a:p>
            <a:pPr algn="ctr">
              <a:buFontTx/>
              <a:buNone/>
            </a:pPr>
            <a:r>
              <a:rPr lang="hr-HR" sz="3600" b="1" dirty="0" smtClean="0">
                <a:latin typeface="+mj-lt"/>
              </a:rPr>
              <a:t>Zapovijed vam novu dajem govori Gospodin, ljubite jedni druge, kao što sam ja vas ljubio!</a:t>
            </a:r>
          </a:p>
          <a:p>
            <a:pPr algn="ctr">
              <a:buFontTx/>
              <a:buNone/>
            </a:pPr>
            <a:endParaRPr lang="hr-HR" sz="3600" b="1" i="1" dirty="0" smtClean="0">
              <a:solidFill>
                <a:schemeClr val="accent2"/>
              </a:solidFill>
              <a:latin typeface="Georgia" pitchFamily="18" charset="0"/>
            </a:endParaRPr>
          </a:p>
          <a:p>
            <a:pPr algn="ctr">
              <a:buFontTx/>
              <a:buNone/>
            </a:pPr>
            <a:r>
              <a:rPr lang="hr-HR" sz="3600" b="1" i="1" dirty="0" smtClean="0">
                <a:solidFill>
                  <a:schemeClr val="accent2"/>
                </a:solidFill>
                <a:latin typeface="Georgia" pitchFamily="18" charset="0"/>
              </a:rPr>
              <a:t>Evanđelje po </a:t>
            </a:r>
          </a:p>
          <a:p>
            <a:pPr algn="ctr">
              <a:buNone/>
            </a:pPr>
            <a:r>
              <a:rPr lang="hr-HR" sz="3600" b="1" i="1" smtClean="0">
                <a:solidFill>
                  <a:schemeClr val="accent2"/>
                </a:solidFill>
                <a:latin typeface="Georgia" pitchFamily="18" charset="0"/>
              </a:rPr>
              <a:t> Mateju 18,</a:t>
            </a:r>
            <a:r>
              <a:rPr lang="hr-HR" sz="3600" smtClean="0"/>
              <a:t> </a:t>
            </a:r>
            <a:r>
              <a:rPr lang="hr-HR" sz="3600" b="1" smtClean="0">
                <a:solidFill>
                  <a:schemeClr val="accent2"/>
                </a:solidFill>
                <a:latin typeface="Georgia" pitchFamily="18" charset="0"/>
              </a:rPr>
              <a:t>21</a:t>
            </a:r>
            <a:r>
              <a:rPr lang="hr-HR" sz="3600" smtClean="0"/>
              <a:t> </a:t>
            </a:r>
            <a:r>
              <a:rPr lang="hr-HR" sz="3600" b="1" i="1" dirty="0" smtClean="0">
                <a:solidFill>
                  <a:schemeClr val="accent2"/>
                </a:solidFill>
                <a:latin typeface="Georgia" pitchFamily="18" charset="0"/>
              </a:rPr>
              <a:t>-35</a:t>
            </a:r>
          </a:p>
        </p:txBody>
      </p:sp>
      <p:sp>
        <p:nvSpPr>
          <p:cNvPr id="3" name="Rectangle 2"/>
          <p:cNvSpPr txBox="1">
            <a:spLocks noChangeArrowheads="1"/>
          </p:cNvSpPr>
          <p:nvPr/>
        </p:nvSpPr>
        <p:spPr bwMode="auto">
          <a:xfrm>
            <a:off x="1116013" y="2132856"/>
            <a:ext cx="6840537" cy="1872407"/>
          </a:xfrm>
          <a:prstGeom prst="rect">
            <a:avLst/>
          </a:prstGeom>
          <a:noFill/>
          <a:ln w="9525">
            <a:noFill/>
            <a:miter lim="800000"/>
            <a:headEnd/>
            <a:tailEnd/>
          </a:ln>
        </p:spPr>
        <p:txBody>
          <a:bodyPr/>
          <a:lstStyle/>
          <a:p>
            <a:pPr marL="342900" indent="-342900" algn="ctr" eaLnBrk="0" hangingPunct="0">
              <a:spcBef>
                <a:spcPct val="20000"/>
              </a:spcBef>
              <a:defRPr/>
            </a:pPr>
            <a:endParaRPr lang="hr-HR" sz="4000" b="1" kern="0" dirty="0">
              <a:latin typeface="Georgia"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ravokutnik 1"/>
          <p:cNvSpPr/>
          <p:nvPr/>
        </p:nvSpPr>
        <p:spPr>
          <a:xfrm>
            <a:off x="0" y="0"/>
            <a:ext cx="9144000" cy="6740307"/>
          </a:xfrm>
          <a:prstGeom prst="rect">
            <a:avLst/>
          </a:prstGeom>
        </p:spPr>
        <p:txBody>
          <a:bodyPr wrap="square">
            <a:spAutoFit/>
          </a:bodyPr>
          <a:lstStyle/>
          <a:p>
            <a:r>
              <a:rPr lang="de-DE" sz="3600" b="1" dirty="0">
                <a:solidFill>
                  <a:srgbClr val="FF0000"/>
                </a:solidFill>
                <a:latin typeface="Times New Roman" panose="02020603050405020304" pitchFamily="18" charset="0"/>
                <a:cs typeface="Times New Roman" panose="02020603050405020304" pitchFamily="18" charset="0"/>
              </a:rPr>
              <a:t>Aus dem heiligen Evangelium nach Matthäus</a:t>
            </a:r>
          </a:p>
          <a:p>
            <a:r>
              <a:rPr lang="hr-HR" sz="3600" b="1" dirty="0" smtClean="0">
                <a:latin typeface="Times New Roman" panose="02020603050405020304" pitchFamily="18" charset="0"/>
                <a:cs typeface="Times New Roman" panose="02020603050405020304" pitchFamily="18" charset="0"/>
              </a:rPr>
              <a:t>							</a:t>
            </a:r>
            <a:r>
              <a:rPr lang="hr-HR" sz="3600" b="1" i="1" dirty="0" smtClean="0">
                <a:solidFill>
                  <a:schemeClr val="accent2"/>
                </a:solidFill>
                <a:latin typeface="Times New Roman" panose="02020603050405020304" pitchFamily="18" charset="0"/>
                <a:cs typeface="Times New Roman" panose="02020603050405020304" pitchFamily="18" charset="0"/>
              </a:rPr>
              <a:t>Mt </a:t>
            </a:r>
            <a:r>
              <a:rPr lang="hr-HR" sz="3600" b="1" i="1" dirty="0">
                <a:solidFill>
                  <a:schemeClr val="accent2"/>
                </a:solidFill>
                <a:latin typeface="Times New Roman" panose="02020603050405020304" pitchFamily="18" charset="0"/>
                <a:cs typeface="Times New Roman" panose="02020603050405020304" pitchFamily="18" charset="0"/>
              </a:rPr>
              <a:t>18,21-35 </a:t>
            </a:r>
            <a:endParaRPr lang="hr-HR" sz="3600" b="1" i="1" dirty="0" smtClean="0">
              <a:solidFill>
                <a:schemeClr val="accent2"/>
              </a:solidFill>
              <a:latin typeface="Times New Roman" panose="02020603050405020304" pitchFamily="18" charset="0"/>
              <a:cs typeface="Times New Roman" panose="02020603050405020304" pitchFamily="18" charset="0"/>
            </a:endParaRPr>
          </a:p>
          <a:p>
            <a:r>
              <a:rPr lang="de-DE" sz="3600" b="1" dirty="0" smtClean="0">
                <a:latin typeface="Times New Roman" panose="02020603050405020304" pitchFamily="18" charset="0"/>
                <a:cs typeface="Times New Roman" panose="02020603050405020304" pitchFamily="18" charset="0"/>
              </a:rPr>
              <a:t>21 </a:t>
            </a:r>
            <a:r>
              <a:rPr lang="de-DE" sz="3600" b="1" dirty="0">
                <a:latin typeface="Times New Roman" panose="02020603050405020304" pitchFamily="18" charset="0"/>
                <a:cs typeface="Times New Roman" panose="02020603050405020304" pitchFamily="18" charset="0"/>
              </a:rPr>
              <a:t>Da trat Petrus zu </a:t>
            </a:r>
            <a:r>
              <a:rPr lang="de-DE" sz="3600" b="1" dirty="0" smtClean="0">
                <a:latin typeface="Times New Roman" panose="02020603050405020304" pitchFamily="18" charset="0"/>
                <a:cs typeface="Times New Roman" panose="02020603050405020304" pitchFamily="18" charset="0"/>
              </a:rPr>
              <a:t>Jesus</a:t>
            </a:r>
            <a:r>
              <a:rPr lang="hr-HR" sz="3600" b="1" dirty="0" smtClean="0">
                <a:latin typeface="Times New Roman" panose="02020603050405020304" pitchFamily="18" charset="0"/>
                <a:cs typeface="Times New Roman" panose="02020603050405020304" pitchFamily="18" charset="0"/>
              </a:rPr>
              <a:t> </a:t>
            </a:r>
            <a:r>
              <a:rPr lang="de-DE" sz="3600" b="1" dirty="0" smtClean="0">
                <a:latin typeface="Times New Roman" panose="02020603050405020304" pitchFamily="18" charset="0"/>
                <a:cs typeface="Times New Roman" panose="02020603050405020304" pitchFamily="18" charset="0"/>
              </a:rPr>
              <a:t> </a:t>
            </a:r>
            <a:r>
              <a:rPr lang="de-DE" sz="3600" b="1" dirty="0">
                <a:latin typeface="Times New Roman" panose="02020603050405020304" pitchFamily="18" charset="0"/>
                <a:cs typeface="Times New Roman" panose="02020603050405020304" pitchFamily="18" charset="0"/>
              </a:rPr>
              <a:t>und fragte: Herr, wie oft muss ich meinem Bruder vergeben,</a:t>
            </a:r>
          </a:p>
          <a:p>
            <a:r>
              <a:rPr lang="de-DE" sz="3600" b="1" dirty="0">
                <a:latin typeface="Times New Roman" panose="02020603050405020304" pitchFamily="18" charset="0"/>
                <a:cs typeface="Times New Roman" panose="02020603050405020304" pitchFamily="18" charset="0"/>
              </a:rPr>
              <a:t> wenn er sich gegen mich versündigt?</a:t>
            </a:r>
          </a:p>
          <a:p>
            <a:r>
              <a:rPr lang="de-DE" sz="3600" b="1" dirty="0">
                <a:latin typeface="Times New Roman" panose="02020603050405020304" pitchFamily="18" charset="0"/>
                <a:cs typeface="Times New Roman" panose="02020603050405020304" pitchFamily="18" charset="0"/>
              </a:rPr>
              <a:t> Siebenmal</a:t>
            </a:r>
            <a:r>
              <a:rPr lang="de-DE" sz="3600" b="1" dirty="0" smtClean="0">
                <a:latin typeface="Times New Roman" panose="02020603050405020304" pitchFamily="18" charset="0"/>
                <a:cs typeface="Times New Roman" panose="02020603050405020304" pitchFamily="18" charset="0"/>
              </a:rPr>
              <a:t>?</a:t>
            </a:r>
            <a:r>
              <a:rPr lang="hr-HR" sz="3600" b="1" dirty="0" smtClean="0">
                <a:latin typeface="Times New Roman" panose="02020603050405020304" pitchFamily="18" charset="0"/>
                <a:cs typeface="Times New Roman" panose="02020603050405020304" pitchFamily="18" charset="0"/>
              </a:rPr>
              <a:t> </a:t>
            </a:r>
            <a:r>
              <a:rPr lang="de-DE" sz="3600" b="1" dirty="0" smtClean="0">
                <a:latin typeface="Times New Roman" panose="02020603050405020304" pitchFamily="18" charset="0"/>
                <a:cs typeface="Times New Roman" panose="02020603050405020304" pitchFamily="18" charset="0"/>
              </a:rPr>
              <a:t>22 </a:t>
            </a:r>
            <a:r>
              <a:rPr lang="de-DE" sz="3600" b="1" dirty="0">
                <a:latin typeface="Times New Roman" panose="02020603050405020304" pitchFamily="18" charset="0"/>
                <a:cs typeface="Times New Roman" panose="02020603050405020304" pitchFamily="18" charset="0"/>
              </a:rPr>
              <a:t>Jesus sagte zu ihm</a:t>
            </a:r>
            <a:r>
              <a:rPr lang="de-DE" sz="3600" b="1" dirty="0" smtClean="0">
                <a:latin typeface="Times New Roman" panose="02020603050405020304" pitchFamily="18" charset="0"/>
                <a:cs typeface="Times New Roman" panose="02020603050405020304" pitchFamily="18" charset="0"/>
              </a:rPr>
              <a:t>:</a:t>
            </a:r>
            <a:r>
              <a:rPr lang="hr-HR" sz="3600" b="1" dirty="0" smtClean="0">
                <a:latin typeface="Times New Roman" panose="02020603050405020304" pitchFamily="18" charset="0"/>
                <a:cs typeface="Times New Roman" panose="02020603050405020304" pitchFamily="18" charset="0"/>
              </a:rPr>
              <a:t> </a:t>
            </a:r>
            <a:r>
              <a:rPr lang="de-DE" sz="3600" b="1" dirty="0" smtClean="0">
                <a:latin typeface="Times New Roman" panose="02020603050405020304" pitchFamily="18" charset="0"/>
                <a:cs typeface="Times New Roman" panose="02020603050405020304" pitchFamily="18" charset="0"/>
              </a:rPr>
              <a:t> </a:t>
            </a:r>
            <a:r>
              <a:rPr lang="de-DE" sz="3600" b="1" dirty="0">
                <a:latin typeface="Times New Roman" panose="02020603050405020304" pitchFamily="18" charset="0"/>
                <a:cs typeface="Times New Roman" panose="02020603050405020304" pitchFamily="18" charset="0"/>
              </a:rPr>
              <a:t>Nicht siebenmal, sondern siebenundsiebzigmal. 23 Mit dem Himmelreich ist es deshalb wie mit einem König</a:t>
            </a:r>
            <a:r>
              <a:rPr lang="de-DE" sz="3600" b="1" dirty="0" smtClean="0">
                <a:latin typeface="Times New Roman" panose="02020603050405020304" pitchFamily="18" charset="0"/>
                <a:cs typeface="Times New Roman" panose="02020603050405020304" pitchFamily="18" charset="0"/>
              </a:rPr>
              <a:t>,</a:t>
            </a:r>
            <a:r>
              <a:rPr lang="hr-HR" sz="3600" b="1" dirty="0" smtClean="0">
                <a:latin typeface="Times New Roman" panose="02020603050405020304" pitchFamily="18" charset="0"/>
                <a:cs typeface="Times New Roman" panose="02020603050405020304" pitchFamily="18" charset="0"/>
              </a:rPr>
              <a:t> </a:t>
            </a:r>
            <a:r>
              <a:rPr lang="de-DE" sz="3600" b="1" dirty="0" smtClean="0">
                <a:latin typeface="Times New Roman" panose="02020603050405020304" pitchFamily="18" charset="0"/>
                <a:cs typeface="Times New Roman" panose="02020603050405020304" pitchFamily="18" charset="0"/>
              </a:rPr>
              <a:t> </a:t>
            </a:r>
            <a:r>
              <a:rPr lang="de-DE" sz="3600" b="1" dirty="0">
                <a:latin typeface="Times New Roman" panose="02020603050405020304" pitchFamily="18" charset="0"/>
                <a:cs typeface="Times New Roman" panose="02020603050405020304" pitchFamily="18" charset="0"/>
              </a:rPr>
              <a:t>der beschloss, von seinen Dienern Rechenschaft zu verlangen.</a:t>
            </a:r>
          </a:p>
          <a:p>
            <a:r>
              <a:rPr lang="de-DE" sz="3600" b="1" dirty="0">
                <a:latin typeface="Times New Roman" panose="02020603050405020304" pitchFamily="18" charset="0"/>
                <a:cs typeface="Times New Roman" panose="02020603050405020304" pitchFamily="18" charset="0"/>
              </a:rPr>
              <a:t>24 Als er nun mit der Abrechnung begann,</a:t>
            </a:r>
          </a:p>
          <a:p>
            <a:r>
              <a:rPr lang="de-DE" sz="3600" b="1" dirty="0">
                <a:latin typeface="Times New Roman" panose="02020603050405020304" pitchFamily="18" charset="0"/>
                <a:cs typeface="Times New Roman" panose="02020603050405020304" pitchFamily="18" charset="0"/>
              </a:rPr>
              <a:t> brachte man einen zu ihm</a:t>
            </a:r>
            <a:r>
              <a:rPr lang="de-DE" sz="3600" b="1" dirty="0" smtClean="0">
                <a:latin typeface="Times New Roman" panose="02020603050405020304" pitchFamily="18" charset="0"/>
                <a:cs typeface="Times New Roman" panose="02020603050405020304" pitchFamily="18" charset="0"/>
              </a:rPr>
              <a:t>,</a:t>
            </a:r>
            <a:r>
              <a:rPr lang="hr-HR" sz="3600" b="1" dirty="0" smtClean="0">
                <a:latin typeface="Times New Roman" panose="02020603050405020304" pitchFamily="18" charset="0"/>
                <a:cs typeface="Times New Roman" panose="02020603050405020304" pitchFamily="18" charset="0"/>
              </a:rPr>
              <a:t> </a:t>
            </a:r>
            <a:r>
              <a:rPr lang="de-DE" sz="3600" b="1" dirty="0" smtClean="0">
                <a:latin typeface="Times New Roman" panose="02020603050405020304" pitchFamily="18" charset="0"/>
                <a:cs typeface="Times New Roman" panose="02020603050405020304" pitchFamily="18" charset="0"/>
              </a:rPr>
              <a:t> </a:t>
            </a:r>
            <a:endParaRPr lang="hr-HR"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552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Pravokutnik 5"/>
          <p:cNvSpPr/>
          <p:nvPr/>
        </p:nvSpPr>
        <p:spPr>
          <a:xfrm>
            <a:off x="0" y="0"/>
            <a:ext cx="9144000" cy="6740307"/>
          </a:xfrm>
          <a:prstGeom prst="rect">
            <a:avLst/>
          </a:prstGeom>
        </p:spPr>
        <p:txBody>
          <a:bodyPr wrap="square">
            <a:spAutoFit/>
          </a:bodyPr>
          <a:lstStyle/>
          <a:p>
            <a:r>
              <a:rPr lang="de-DE" sz="3600" b="1" dirty="0">
                <a:latin typeface="Times New Roman" panose="02020603050405020304" pitchFamily="18" charset="0"/>
                <a:cs typeface="Times New Roman" panose="02020603050405020304" pitchFamily="18" charset="0"/>
              </a:rPr>
              <a:t>der ihm zehntausend Talente schuldig war. 25 Weil er aber das Geld nicht zurückzahlen konnte, befahl der Herr, ihn mit Frau und Kindern und allem, was er besaß, zu verkaufen und so die Schuld zu begleichen. 25 Da fiel der Diener vor ihm auf die Knie und bat: Hab Geduld mit mir! Ich werde dir alles zurückzahlen. 27 Der Herr hatte Mitleid mit dem Diener, ließ ihn gehen und schenkte ihm die Schuld. 28 Als nun der Diener hinausging</a:t>
            </a:r>
            <a:r>
              <a:rPr lang="de-DE" sz="3600" b="1" dirty="0" smtClean="0">
                <a:latin typeface="Times New Roman" panose="02020603050405020304" pitchFamily="18" charset="0"/>
                <a:cs typeface="Times New Roman" panose="02020603050405020304" pitchFamily="18" charset="0"/>
              </a:rPr>
              <a:t>,</a:t>
            </a:r>
            <a:r>
              <a:rPr lang="hr-HR" sz="3600" b="1" dirty="0" smtClean="0">
                <a:latin typeface="Times New Roman" panose="02020603050405020304" pitchFamily="18" charset="0"/>
                <a:cs typeface="Times New Roman" panose="02020603050405020304" pitchFamily="18" charset="0"/>
              </a:rPr>
              <a:t> </a:t>
            </a:r>
            <a:r>
              <a:rPr lang="de-DE" sz="3600" b="1" dirty="0" smtClean="0">
                <a:latin typeface="Times New Roman" panose="02020603050405020304" pitchFamily="18" charset="0"/>
                <a:cs typeface="Times New Roman" panose="02020603050405020304" pitchFamily="18" charset="0"/>
              </a:rPr>
              <a:t> </a:t>
            </a:r>
            <a:r>
              <a:rPr lang="de-DE" sz="3600" b="1" dirty="0">
                <a:latin typeface="Times New Roman" panose="02020603050405020304" pitchFamily="18" charset="0"/>
                <a:cs typeface="Times New Roman" panose="02020603050405020304" pitchFamily="18" charset="0"/>
              </a:rPr>
              <a:t>traf er einen anderen Diener seines </a:t>
            </a:r>
            <a:endParaRPr lang="hr-HR"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6603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Pravokutnik 3"/>
          <p:cNvSpPr/>
          <p:nvPr/>
        </p:nvSpPr>
        <p:spPr>
          <a:xfrm>
            <a:off x="0" y="0"/>
            <a:ext cx="9144000" cy="6740307"/>
          </a:xfrm>
          <a:prstGeom prst="rect">
            <a:avLst/>
          </a:prstGeom>
        </p:spPr>
        <p:txBody>
          <a:bodyPr wrap="square">
            <a:spAutoFit/>
          </a:bodyPr>
          <a:lstStyle/>
          <a:p>
            <a:r>
              <a:rPr lang="de-DE" sz="3600" b="1" dirty="0" smtClean="0">
                <a:latin typeface="Times New Roman" panose="02020603050405020304" pitchFamily="18" charset="0"/>
                <a:cs typeface="Times New Roman" panose="02020603050405020304" pitchFamily="18" charset="0"/>
              </a:rPr>
              <a:t>Herrn,</a:t>
            </a:r>
            <a:r>
              <a:rPr lang="hr-HR" sz="3600" b="1" dirty="0" smtClean="0">
                <a:latin typeface="Times New Roman" panose="02020603050405020304" pitchFamily="18" charset="0"/>
                <a:cs typeface="Times New Roman" panose="02020603050405020304" pitchFamily="18" charset="0"/>
              </a:rPr>
              <a:t> </a:t>
            </a:r>
            <a:r>
              <a:rPr lang="de-DE" sz="3600" b="1" dirty="0" smtClean="0">
                <a:latin typeface="Times New Roman" panose="02020603050405020304" pitchFamily="18" charset="0"/>
                <a:cs typeface="Times New Roman" panose="02020603050405020304" pitchFamily="18" charset="0"/>
              </a:rPr>
              <a:t> </a:t>
            </a:r>
            <a:r>
              <a:rPr lang="de-DE" sz="3600" b="1" dirty="0">
                <a:latin typeface="Times New Roman" panose="02020603050405020304" pitchFamily="18" charset="0"/>
                <a:cs typeface="Times New Roman" panose="02020603050405020304" pitchFamily="18" charset="0"/>
              </a:rPr>
              <a:t>der ihm hundert Denare schuldig war</a:t>
            </a:r>
            <a:r>
              <a:rPr lang="de-DE" sz="3600" b="1" dirty="0" smtClean="0">
                <a:latin typeface="Times New Roman" panose="02020603050405020304" pitchFamily="18" charset="0"/>
                <a:cs typeface="Times New Roman" panose="02020603050405020304" pitchFamily="18" charset="0"/>
              </a:rPr>
              <a:t>.</a:t>
            </a:r>
            <a:r>
              <a:rPr lang="hr-HR" sz="3600" b="1" dirty="0" smtClean="0">
                <a:latin typeface="Times New Roman" panose="02020603050405020304" pitchFamily="18" charset="0"/>
                <a:cs typeface="Times New Roman" panose="02020603050405020304" pitchFamily="18" charset="0"/>
              </a:rPr>
              <a:t> </a:t>
            </a:r>
            <a:r>
              <a:rPr lang="de-DE" sz="3600" b="1" dirty="0" smtClean="0">
                <a:latin typeface="Times New Roman" panose="02020603050405020304" pitchFamily="18" charset="0"/>
                <a:cs typeface="Times New Roman" panose="02020603050405020304" pitchFamily="18" charset="0"/>
              </a:rPr>
              <a:t> </a:t>
            </a:r>
            <a:r>
              <a:rPr lang="de-DE" sz="3600" b="1" dirty="0">
                <a:latin typeface="Times New Roman" panose="02020603050405020304" pitchFamily="18" charset="0"/>
                <a:cs typeface="Times New Roman" panose="02020603050405020304" pitchFamily="18" charset="0"/>
              </a:rPr>
              <a:t>Er packte ihn</a:t>
            </a:r>
            <a:r>
              <a:rPr lang="de-DE" sz="3600" b="1" dirty="0" smtClean="0">
                <a:latin typeface="Times New Roman" panose="02020603050405020304" pitchFamily="18" charset="0"/>
                <a:cs typeface="Times New Roman" panose="02020603050405020304" pitchFamily="18" charset="0"/>
              </a:rPr>
              <a:t>,</a:t>
            </a:r>
            <a:r>
              <a:rPr lang="hr-HR" sz="3600" b="1" dirty="0" smtClean="0">
                <a:latin typeface="Times New Roman" panose="02020603050405020304" pitchFamily="18" charset="0"/>
                <a:cs typeface="Times New Roman" panose="02020603050405020304" pitchFamily="18" charset="0"/>
              </a:rPr>
              <a:t> </a:t>
            </a:r>
            <a:r>
              <a:rPr lang="de-DE" sz="3600" b="1" dirty="0" smtClean="0">
                <a:latin typeface="Times New Roman" panose="02020603050405020304" pitchFamily="18" charset="0"/>
                <a:cs typeface="Times New Roman" panose="02020603050405020304" pitchFamily="18" charset="0"/>
              </a:rPr>
              <a:t> </a:t>
            </a:r>
            <a:r>
              <a:rPr lang="de-DE" sz="3600" b="1" dirty="0">
                <a:latin typeface="Times New Roman" panose="02020603050405020304" pitchFamily="18" charset="0"/>
                <a:cs typeface="Times New Roman" panose="02020603050405020304" pitchFamily="18" charset="0"/>
              </a:rPr>
              <a:t>würgte </a:t>
            </a:r>
            <a:r>
              <a:rPr lang="de-DE" sz="3600" b="1" dirty="0" smtClean="0">
                <a:latin typeface="Times New Roman" panose="02020603050405020304" pitchFamily="18" charset="0"/>
                <a:cs typeface="Times New Roman" panose="02020603050405020304" pitchFamily="18" charset="0"/>
              </a:rPr>
              <a:t>ihn</a:t>
            </a:r>
            <a:r>
              <a:rPr lang="hr-HR" sz="3600" b="1" dirty="0" smtClean="0">
                <a:latin typeface="Times New Roman" panose="02020603050405020304" pitchFamily="18" charset="0"/>
                <a:cs typeface="Times New Roman" panose="02020603050405020304" pitchFamily="18" charset="0"/>
              </a:rPr>
              <a:t> </a:t>
            </a:r>
            <a:r>
              <a:rPr lang="de-DE" sz="3600" b="1" dirty="0" smtClean="0">
                <a:latin typeface="Times New Roman" panose="02020603050405020304" pitchFamily="18" charset="0"/>
                <a:cs typeface="Times New Roman" panose="02020603050405020304" pitchFamily="18" charset="0"/>
              </a:rPr>
              <a:t> </a:t>
            </a:r>
            <a:r>
              <a:rPr lang="de-DE" sz="3600" b="1" dirty="0">
                <a:latin typeface="Times New Roman" panose="02020603050405020304" pitchFamily="18" charset="0"/>
                <a:cs typeface="Times New Roman" panose="02020603050405020304" pitchFamily="18" charset="0"/>
              </a:rPr>
              <a:t>und rief: Bezahl, was du mir schuldig bist</a:t>
            </a:r>
            <a:r>
              <a:rPr lang="de-DE" sz="3600" b="1" dirty="0" smtClean="0">
                <a:latin typeface="Times New Roman" panose="02020603050405020304" pitchFamily="18" charset="0"/>
                <a:cs typeface="Times New Roman" panose="02020603050405020304" pitchFamily="18" charset="0"/>
              </a:rPr>
              <a:t>!</a:t>
            </a:r>
            <a:r>
              <a:rPr lang="hr-HR" sz="3600" b="1" dirty="0" smtClean="0">
                <a:latin typeface="Times New Roman" panose="02020603050405020304" pitchFamily="18" charset="0"/>
                <a:cs typeface="Times New Roman" panose="02020603050405020304" pitchFamily="18" charset="0"/>
              </a:rPr>
              <a:t> </a:t>
            </a:r>
            <a:r>
              <a:rPr lang="de-DE" sz="3600" b="1" dirty="0" smtClean="0">
                <a:latin typeface="Times New Roman" panose="02020603050405020304" pitchFamily="18" charset="0"/>
                <a:cs typeface="Times New Roman" panose="02020603050405020304" pitchFamily="18" charset="0"/>
              </a:rPr>
              <a:t>29 </a:t>
            </a:r>
            <a:r>
              <a:rPr lang="de-DE" sz="3600" b="1" dirty="0">
                <a:latin typeface="Times New Roman" panose="02020603050405020304" pitchFamily="18" charset="0"/>
                <a:cs typeface="Times New Roman" panose="02020603050405020304" pitchFamily="18" charset="0"/>
              </a:rPr>
              <a:t>Da fiel der andere vor ihm </a:t>
            </a:r>
            <a:r>
              <a:rPr lang="de-DE" sz="3600" b="1" dirty="0" smtClean="0">
                <a:latin typeface="Times New Roman" panose="02020603050405020304" pitchFamily="18" charset="0"/>
                <a:cs typeface="Times New Roman" panose="02020603050405020304" pitchFamily="18" charset="0"/>
              </a:rPr>
              <a:t>nieder</a:t>
            </a:r>
            <a:r>
              <a:rPr lang="hr-HR" sz="3600" b="1" dirty="0" smtClean="0">
                <a:latin typeface="Times New Roman" panose="02020603050405020304" pitchFamily="18" charset="0"/>
                <a:cs typeface="Times New Roman" panose="02020603050405020304" pitchFamily="18" charset="0"/>
              </a:rPr>
              <a:t> </a:t>
            </a:r>
            <a:r>
              <a:rPr lang="de-DE" sz="3600" b="1" dirty="0" smtClean="0">
                <a:latin typeface="Times New Roman" panose="02020603050405020304" pitchFamily="18" charset="0"/>
                <a:cs typeface="Times New Roman" panose="02020603050405020304" pitchFamily="18" charset="0"/>
              </a:rPr>
              <a:t> </a:t>
            </a:r>
            <a:r>
              <a:rPr lang="de-DE" sz="3600" b="1" dirty="0">
                <a:latin typeface="Times New Roman" panose="02020603050405020304" pitchFamily="18" charset="0"/>
                <a:cs typeface="Times New Roman" panose="02020603050405020304" pitchFamily="18" charset="0"/>
              </a:rPr>
              <a:t>und flehte: Hab Geduld mit mir</a:t>
            </a:r>
            <a:r>
              <a:rPr lang="de-DE" sz="3600" b="1" dirty="0" smtClean="0">
                <a:latin typeface="Times New Roman" panose="02020603050405020304" pitchFamily="18" charset="0"/>
                <a:cs typeface="Times New Roman" panose="02020603050405020304" pitchFamily="18" charset="0"/>
              </a:rPr>
              <a:t>!</a:t>
            </a:r>
            <a:r>
              <a:rPr lang="hr-HR" sz="3600" b="1" dirty="0" smtClean="0">
                <a:latin typeface="Times New Roman" panose="02020603050405020304" pitchFamily="18" charset="0"/>
                <a:cs typeface="Times New Roman" panose="02020603050405020304" pitchFamily="18" charset="0"/>
              </a:rPr>
              <a:t> </a:t>
            </a:r>
            <a:r>
              <a:rPr lang="de-DE" sz="3600" b="1" dirty="0" smtClean="0">
                <a:latin typeface="Times New Roman" panose="02020603050405020304" pitchFamily="18" charset="0"/>
                <a:cs typeface="Times New Roman" panose="02020603050405020304" pitchFamily="18" charset="0"/>
              </a:rPr>
              <a:t> </a:t>
            </a:r>
            <a:r>
              <a:rPr lang="de-DE" sz="3600" b="1" dirty="0">
                <a:latin typeface="Times New Roman" panose="02020603050405020304" pitchFamily="18" charset="0"/>
                <a:cs typeface="Times New Roman" panose="02020603050405020304" pitchFamily="18" charset="0"/>
              </a:rPr>
              <a:t>Ich werde es dir zurückzahlen</a:t>
            </a:r>
            <a:r>
              <a:rPr lang="de-DE" sz="3600" b="1" dirty="0" smtClean="0">
                <a:latin typeface="Times New Roman" panose="02020603050405020304" pitchFamily="18" charset="0"/>
                <a:cs typeface="Times New Roman" panose="02020603050405020304" pitchFamily="18" charset="0"/>
              </a:rPr>
              <a:t>.</a:t>
            </a:r>
            <a:r>
              <a:rPr lang="hr-HR" sz="3600" b="1" dirty="0" smtClean="0">
                <a:latin typeface="Times New Roman" panose="02020603050405020304" pitchFamily="18" charset="0"/>
                <a:cs typeface="Times New Roman" panose="02020603050405020304" pitchFamily="18" charset="0"/>
              </a:rPr>
              <a:t> </a:t>
            </a:r>
            <a:r>
              <a:rPr lang="de-DE" sz="3600" b="1" dirty="0" smtClean="0">
                <a:latin typeface="Times New Roman" panose="02020603050405020304" pitchFamily="18" charset="0"/>
                <a:cs typeface="Times New Roman" panose="02020603050405020304" pitchFamily="18" charset="0"/>
              </a:rPr>
              <a:t>30 </a:t>
            </a:r>
            <a:r>
              <a:rPr lang="de-DE" sz="3600" b="1" dirty="0">
                <a:latin typeface="Times New Roman" panose="02020603050405020304" pitchFamily="18" charset="0"/>
                <a:cs typeface="Times New Roman" panose="02020603050405020304" pitchFamily="18" charset="0"/>
              </a:rPr>
              <a:t>Er aber wollte nicht,</a:t>
            </a:r>
          </a:p>
          <a:p>
            <a:r>
              <a:rPr lang="de-DE" sz="3600" b="1" dirty="0">
                <a:latin typeface="Times New Roman" panose="02020603050405020304" pitchFamily="18" charset="0"/>
                <a:cs typeface="Times New Roman" panose="02020603050405020304" pitchFamily="18" charset="0"/>
              </a:rPr>
              <a:t> sondern ging weg und ließ ihn ins Gefängnis werfen</a:t>
            </a:r>
            <a:r>
              <a:rPr lang="de-DE" sz="3600" b="1" dirty="0" smtClean="0">
                <a:latin typeface="Times New Roman" panose="02020603050405020304" pitchFamily="18" charset="0"/>
                <a:cs typeface="Times New Roman" panose="02020603050405020304" pitchFamily="18" charset="0"/>
              </a:rPr>
              <a:t>,</a:t>
            </a:r>
            <a:r>
              <a:rPr lang="hr-HR" sz="3600" b="1" dirty="0" smtClean="0">
                <a:latin typeface="Times New Roman" panose="02020603050405020304" pitchFamily="18" charset="0"/>
                <a:cs typeface="Times New Roman" panose="02020603050405020304" pitchFamily="18" charset="0"/>
              </a:rPr>
              <a:t> </a:t>
            </a:r>
            <a:r>
              <a:rPr lang="de-DE" sz="3600" b="1" dirty="0" smtClean="0">
                <a:latin typeface="Times New Roman" panose="02020603050405020304" pitchFamily="18" charset="0"/>
                <a:cs typeface="Times New Roman" panose="02020603050405020304" pitchFamily="18" charset="0"/>
              </a:rPr>
              <a:t> </a:t>
            </a:r>
            <a:r>
              <a:rPr lang="de-DE" sz="3600" b="1" dirty="0">
                <a:latin typeface="Times New Roman" panose="02020603050405020304" pitchFamily="18" charset="0"/>
                <a:cs typeface="Times New Roman" panose="02020603050405020304" pitchFamily="18" charset="0"/>
              </a:rPr>
              <a:t>bis er die Schuld bezahlt habe.</a:t>
            </a:r>
          </a:p>
          <a:p>
            <a:r>
              <a:rPr lang="de-DE" sz="3600" b="1" dirty="0">
                <a:latin typeface="Times New Roman" panose="02020603050405020304" pitchFamily="18" charset="0"/>
                <a:cs typeface="Times New Roman" panose="02020603050405020304" pitchFamily="18" charset="0"/>
              </a:rPr>
              <a:t>31 Als die übrigen Diener das sahen,</a:t>
            </a:r>
          </a:p>
          <a:p>
            <a:r>
              <a:rPr lang="de-DE" sz="3600" b="1" dirty="0">
                <a:latin typeface="Times New Roman" panose="02020603050405020304" pitchFamily="18" charset="0"/>
                <a:cs typeface="Times New Roman" panose="02020603050405020304" pitchFamily="18" charset="0"/>
              </a:rPr>
              <a:t> waren sie sehr betrübt</a:t>
            </a:r>
            <a:r>
              <a:rPr lang="de-DE" sz="3600" b="1" dirty="0" smtClean="0">
                <a:latin typeface="Times New Roman" panose="02020603050405020304" pitchFamily="18" charset="0"/>
                <a:cs typeface="Times New Roman" panose="02020603050405020304" pitchFamily="18" charset="0"/>
              </a:rPr>
              <a:t>;</a:t>
            </a:r>
            <a:r>
              <a:rPr lang="hr-HR" sz="3600" b="1" dirty="0" smtClean="0">
                <a:latin typeface="Times New Roman" panose="02020603050405020304" pitchFamily="18" charset="0"/>
                <a:cs typeface="Times New Roman" panose="02020603050405020304" pitchFamily="18" charset="0"/>
              </a:rPr>
              <a:t> </a:t>
            </a:r>
            <a:r>
              <a:rPr lang="de-DE" sz="3600" b="1" dirty="0" smtClean="0">
                <a:latin typeface="Times New Roman" panose="02020603050405020304" pitchFamily="18" charset="0"/>
                <a:cs typeface="Times New Roman" panose="02020603050405020304" pitchFamily="18" charset="0"/>
              </a:rPr>
              <a:t> </a:t>
            </a:r>
            <a:r>
              <a:rPr lang="de-DE" sz="3600" b="1" dirty="0">
                <a:latin typeface="Times New Roman" panose="02020603050405020304" pitchFamily="18" charset="0"/>
                <a:cs typeface="Times New Roman" panose="02020603050405020304" pitchFamily="18" charset="0"/>
              </a:rPr>
              <a:t>sie gingen zu ihrem </a:t>
            </a:r>
            <a:r>
              <a:rPr lang="de-DE" sz="3600" b="1" dirty="0" smtClean="0">
                <a:latin typeface="Times New Roman" panose="02020603050405020304" pitchFamily="18" charset="0"/>
                <a:cs typeface="Times New Roman" panose="02020603050405020304" pitchFamily="18" charset="0"/>
              </a:rPr>
              <a:t>Herrn</a:t>
            </a:r>
            <a:r>
              <a:rPr lang="hr-HR" sz="3600" b="1" dirty="0" smtClean="0">
                <a:latin typeface="Times New Roman" panose="02020603050405020304" pitchFamily="18" charset="0"/>
                <a:cs typeface="Times New Roman" panose="02020603050405020304" pitchFamily="18" charset="0"/>
              </a:rPr>
              <a:t> </a:t>
            </a:r>
            <a:r>
              <a:rPr lang="de-DE" sz="3600" b="1" dirty="0" smtClean="0">
                <a:latin typeface="Times New Roman" panose="02020603050405020304" pitchFamily="18" charset="0"/>
                <a:cs typeface="Times New Roman" panose="02020603050405020304" pitchFamily="18" charset="0"/>
              </a:rPr>
              <a:t> </a:t>
            </a:r>
            <a:r>
              <a:rPr lang="de-DE" sz="3600" b="1" dirty="0">
                <a:latin typeface="Times New Roman" panose="02020603050405020304" pitchFamily="18" charset="0"/>
                <a:cs typeface="Times New Roman" panose="02020603050405020304" pitchFamily="18" charset="0"/>
              </a:rPr>
              <a:t>und berichteten ihm alles, was geschehen war. </a:t>
            </a:r>
            <a:endParaRPr lang="hr-HR"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8211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Pravokutnik 3"/>
          <p:cNvSpPr/>
          <p:nvPr/>
        </p:nvSpPr>
        <p:spPr>
          <a:xfrm>
            <a:off x="0" y="0"/>
            <a:ext cx="9144000" cy="6740307"/>
          </a:xfrm>
          <a:prstGeom prst="rect">
            <a:avLst/>
          </a:prstGeom>
        </p:spPr>
        <p:txBody>
          <a:bodyPr wrap="square">
            <a:spAutoFit/>
          </a:bodyPr>
          <a:lstStyle/>
          <a:p>
            <a:r>
              <a:rPr lang="de-DE" sz="3600" b="1" dirty="0">
                <a:latin typeface="Times New Roman" panose="02020603050405020304" pitchFamily="18" charset="0"/>
                <a:cs typeface="Times New Roman" panose="02020603050405020304" pitchFamily="18" charset="0"/>
              </a:rPr>
              <a:t>32 Da ließ ihn sein Herr rufen</a:t>
            </a:r>
          </a:p>
          <a:p>
            <a:r>
              <a:rPr lang="de-DE" sz="3600" b="1" dirty="0">
                <a:latin typeface="Times New Roman" panose="02020603050405020304" pitchFamily="18" charset="0"/>
                <a:cs typeface="Times New Roman" panose="02020603050405020304" pitchFamily="18" charset="0"/>
              </a:rPr>
              <a:t> und sagte zu ihm: Du elender Diener!</a:t>
            </a:r>
          </a:p>
          <a:p>
            <a:r>
              <a:rPr lang="de-DE" sz="3600" b="1" dirty="0">
                <a:latin typeface="Times New Roman" panose="02020603050405020304" pitchFamily="18" charset="0"/>
                <a:cs typeface="Times New Roman" panose="02020603050405020304" pitchFamily="18" charset="0"/>
              </a:rPr>
              <a:t> Deine ganze Schuld habe ich dir erlassen,</a:t>
            </a:r>
          </a:p>
          <a:p>
            <a:r>
              <a:rPr lang="de-DE" sz="3600" b="1" dirty="0">
                <a:latin typeface="Times New Roman" panose="02020603050405020304" pitchFamily="18" charset="0"/>
                <a:cs typeface="Times New Roman" panose="02020603050405020304" pitchFamily="18" charset="0"/>
              </a:rPr>
              <a:t> weil du mich so angefleht hast.</a:t>
            </a:r>
          </a:p>
          <a:p>
            <a:r>
              <a:rPr lang="de-DE" sz="3600" b="1" dirty="0">
                <a:latin typeface="Times New Roman" panose="02020603050405020304" pitchFamily="18" charset="0"/>
                <a:cs typeface="Times New Roman" panose="02020603050405020304" pitchFamily="18" charset="0"/>
              </a:rPr>
              <a:t>33 Hättest nicht auch du</a:t>
            </a:r>
          </a:p>
          <a:p>
            <a:r>
              <a:rPr lang="de-DE" sz="3600" b="1" dirty="0">
                <a:latin typeface="Times New Roman" panose="02020603050405020304" pitchFamily="18" charset="0"/>
                <a:cs typeface="Times New Roman" panose="02020603050405020304" pitchFamily="18" charset="0"/>
              </a:rPr>
              <a:t> mit jenem, der gemeinsam mit dir in meinem Dienst steht,</a:t>
            </a:r>
          </a:p>
          <a:p>
            <a:r>
              <a:rPr lang="de-DE" sz="3600" b="1" dirty="0">
                <a:latin typeface="Times New Roman" panose="02020603050405020304" pitchFamily="18" charset="0"/>
                <a:cs typeface="Times New Roman" panose="02020603050405020304" pitchFamily="18" charset="0"/>
              </a:rPr>
              <a:t>Erbarmen haben müssen,</a:t>
            </a:r>
          </a:p>
          <a:p>
            <a:r>
              <a:rPr lang="de-DE" sz="3600" b="1" dirty="0">
                <a:latin typeface="Times New Roman" panose="02020603050405020304" pitchFamily="18" charset="0"/>
                <a:cs typeface="Times New Roman" panose="02020603050405020304" pitchFamily="18" charset="0"/>
              </a:rPr>
              <a:t> so wie ich mit dir Erbarmen hatte?</a:t>
            </a:r>
          </a:p>
          <a:p>
            <a:r>
              <a:rPr lang="de-DE" sz="3600" b="1" dirty="0">
                <a:latin typeface="Times New Roman" panose="02020603050405020304" pitchFamily="18" charset="0"/>
                <a:cs typeface="Times New Roman" panose="02020603050405020304" pitchFamily="18" charset="0"/>
              </a:rPr>
              <a:t>34 Und in seinem Zorn übergab ihn der Herr den Folterknechten,</a:t>
            </a:r>
          </a:p>
          <a:p>
            <a:r>
              <a:rPr lang="de-DE" sz="3600" b="1" dirty="0">
                <a:latin typeface="Times New Roman" panose="02020603050405020304" pitchFamily="18" charset="0"/>
                <a:cs typeface="Times New Roman" panose="02020603050405020304" pitchFamily="18" charset="0"/>
              </a:rPr>
              <a:t> bis er die ganze Schuld bezahlt habe. </a:t>
            </a:r>
            <a:endParaRPr lang="hr-HR"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3898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5" name="WordArt 6"/>
          <p:cNvSpPr>
            <a:spLocks noChangeArrowheads="1" noChangeShapeType="1" noTextEdit="1"/>
          </p:cNvSpPr>
          <p:nvPr/>
        </p:nvSpPr>
        <p:spPr bwMode="auto">
          <a:xfrm>
            <a:off x="5508625" y="2781300"/>
            <a:ext cx="3455988" cy="1727200"/>
          </a:xfrm>
          <a:prstGeom prst="rect">
            <a:avLst/>
          </a:prstGeom>
        </p:spPr>
        <p:txBody>
          <a:bodyPr wrap="none" fromWordArt="1">
            <a:prstTxWarp prst="textPlain">
              <a:avLst>
                <a:gd name="adj" fmla="val 50000"/>
              </a:avLst>
            </a:prstTxWarp>
          </a:bodyPr>
          <a:lstStyle/>
          <a:p>
            <a:pPr algn="ctr">
              <a:defRPr/>
            </a:pPr>
            <a:endParaRPr lang="hr-HR" sz="3200" b="1" i="1" kern="10" dirty="0">
              <a:ln w="6350">
                <a:solidFill>
                  <a:srgbClr val="000000"/>
                </a:solidFill>
                <a:round/>
                <a:headEnd/>
                <a:tailEnd/>
              </a:ln>
              <a:solidFill>
                <a:schemeClr val="accent6"/>
              </a:solidFill>
              <a:latin typeface="Georgia"/>
            </a:endParaRPr>
          </a:p>
        </p:txBody>
      </p:sp>
      <p:sp>
        <p:nvSpPr>
          <p:cNvPr id="2" name="AutoShape 2" descr="data:image/jpeg;base64,/9j/4AAQSkZJRgABAQAAAQABAAD/2wCEAAkGBxQTEhUUExQVFhUXFxcXFRQVFxUUFBUWFRgWFxcUFRcYHCggGB0lHBQUITEhJSksLi4uFx8zODMsNygtLisBCgoKDg0OGhAQGiwfHCQsLCwsLCwsLCwsLCwsLCwsLCwsLCwsLCwsLCwsLCwsLCwsLCwsLCwsLCwsNyw3LDcsLP/AABEIAMIBBAMBIgACEQEDEQH/xAAcAAAABwEBAAAAAAAAAAAAAAAAAQIDBAUGBwj/xAA6EAABAwIEBAMFBwMEAwAAAAABAAIRAwQFEiExBkFRYSJxgRMykaGxB0JSwdHw8SNi4RQzcpIWgrL/xAAYAQADAQEAAAAAAAAAAAAAAAAAAgMBBP/EACERAQEAAgIDAAMBAQAAAAAAAAABAhEhMQMSQUJRYSIT/9oADAMBAAIRAxEAPwDrdMJ5M0ylF3Jc6xbRKUAiAQL1jC80JKCSsBSMIggtaMoSicktWg4jTcpQcgFAo0kJSAMoSkkIIA0EGoOKAi1aupHRJzqrq4iGEggkk6wPgEunjFPZ0sPIPGVLvZtJV2yQqplyab+2xHUfqrKq+dQZB5jUKmxAc0Hio4gwJjyXM0nVpHL+0rJV7dzCSBDhv37hb20eSD05KBf2rX+KII066JpTy/GbsrzOQYEj8lIvXRUa71UC1Ip3GmxnQ8j+5U3FAS5p6HXujI+PbRUKvhDleWt9maR6FZywrAtjT/CsLSsZyNaSdh05alKnkerVyXgNkvOjWjeBuT0G6vMPwiYdWMnfJ90c/M+qGG2ApjM6C87nkPJSqtwBz15rPqeWXGomGpyCbqjmoVviNMuLc4zdBuovE2PMt2NLpl5Ib5xMntt8UxZjVTifE1Jjy2dukwgua4ne56jnAQJQRp0/8Y7dSSgdUlqNa5ThKDEhGwrAdKLMkFyJpRphyUaQSgxy0DcgCjKSho8yNJzIhUCwHQU5Kie2HUKLfYzRogGpUa0Hn/laFqhKiULtr2hzHBwOoIM6J5rkA5KauqkNJQdUVdd3w7geTpnyWWtxxt6MXdbIIY1rqp1A2ju48gsHxDY3lVxmqypH3WuDQ3sGlam9vGQf6dZ08mtc0u9QJVDf1AxgJtHU6ZIDnR4hPOd/il3Z06cMJ9QcHxt1q4U6mbL05AddNPgtXdtD2iow5mkaQVz/ABaWeNsVaZ5nQt8x90+St+EMUc1hzGWFxgfhBjUJu5tueEnTR2oyt7b+UqvF2HE9lKxe6FOmYM6CCO6z1lX8RnmEJyb5V+MtArNcNifgVLxB4yzzMEKFjpgt7EfVPYrTcRTy6y38/wDKa9GnaVw/UfVqZGCXDfoB1PqujYHgvshLzmedXECNuQVPwtZPt7UENGf3nAjVw1MTvIB+S1tKuHMDuoB768kt0lnlsskQuf8AG+MGk6KbtT0+6tBxFjHsWSI25mAuVX9wazy8mSf3os+reDxb/wBUqxxSpTMhx3kz9VLxrHqtyxrXwWtMgxrPmq2lQ/hLrM8kL2TtAqN1QTVevqgn0X2rv4KMINRNPZY4DoR5kgoSlBRKIFEEAFoKSm6IgkVawaJcYARsaKe9Vt7jTG6DxHbTqslxNx00ZqdD1fP/AM/qsTdcQuplpguBMzJDtehCOb0pPH9rouIcRViIpM105agc+yqrjGGsP9Wq9z41ZtHeBJHxXOMYx5jjlpl9N+5IcYnoYKo6WIuBIfrJ1dPi85Tzx29j/MdW/wDKafuh1QDk6Q/5nVSDi7KzSxrmu/EHtOo6iNt4XIWXha4iZnxNPOVJGLOOZ0wSdI0gk8vRF8RpZp0vD6dRmYW9V9NoM5WkmO8O030I56rScJcXGqXUawmrTdlLmDRwPuuidOc+S5bwpxIabqoqkkRIPPy+IV1huKmh7cQ1r6rmEEgFzQWAwSN4zbdSVllnbJh7Xh128qyImJ2PQ8lQVsMfSaSxz6j95LwxvkBKxWHY7cuuDSYXviNjI6nTbotTamu5xc5rGkAjM5zSR/1U6pMLhxsqlVvS3/baw9X1ASP+pKqcbNWAX1MxAkhpJaJmdIhWtWiyo0gXLi48oJHo0LNXPDlzQeTlzs95tSmSHDs5h1HpKNbUwy1VWRE82nccv4Tdne+xOQ6j8jsQjvj4tYAdIIAgT1A5SkYZw1Ucw1X1G06YMNe+XFxBjQDl37J51y3Kaai3qCtSe2dQNJ6bj5hZ22NSoD7JlR2XfK0ug9yFosLtmZHVaJ9s5py6yxjdjqyZd8YUrDsQY4OtgwUnEue7JoHnQmJPp5DRLciTGqZuCXF2AG03MI981AWhp8yt9w/w+2gxuY+0eBBcfnCyuB8SGjU9i7WmSQ17j4mydJO0BA8eva6qKjQMn4ZJEaHc6rd74Ln483QnvAVZTxJjQRmAiTrp5/VY6348zOyvDYPuvEx66rL4y8mo4tOjp2JjXks0XHx/tc8T44ytVADvAJA7lV9LKdgqIU8pklPNvo2Tev6WnE0unw0SoFzV0hRX3pKZq1UTGjaFcVPEUFBr1DmKCv6pe702xAOQaUMy565hlBEShmWNGEcogUC5AIq1w0arCYzj4uXim0kMJI5gOjdziOQ107K54kxdrf6QP9Rw00kNB6nkT0XLuLa/+mpw0/1HDJM6tafeIjXXQLZN0+M1NqjFrgQ4BwMTDh96CQCVmf8AWubzMDYcvgkNuHDTl+W6ZqhdMx0XPO05Vrl2p36800aiSgmT2W1+o7JQqfVMlO0RJA7obKurG1z1msb94tny3P1WxxnDjbVqbmNbUDtdRmGbmyJ1iQsxhZy15A2bPx/hXWL3tUmiaeYvzSwbkAAyQPNRy3a6sOMfZrcHxG6aC6o2jSZuaj2AO9GtifVN3PE1FwLhTfWdOuaWg/3Q3QjssrWquaQ6+quAOvswc9Q9tNG+afHGLabQLankHQgEmOZKn6nyyh+6xO7r6U6bqdMcqTSweZdzTNnjb6NWc73HY5nEjuO6h3HFF3UB1DR/aI+irrJry+Tvuf1W+vDcctOm3OH0r2mwyabnR4oBgjkY6zopuL0CwCnULTTcMlPK3K1hAkNPnBMrnFlj1SjUgO0nblz5LR4nibrijOY5SAdI0c3nHJJcb9b+XCPa3FS0qNqNBHJzDoKjZ6fQrUHDWXQ9tQdlfGZo5hw1h3RQ8LxahVtyLgAOY3LOpnQQ4R6yFB4c4mp0m1GjU7MnwgyZ1S9nu7zJyXf2bKwJEsrCc9M+7I5g8pVEKYLs06t0cDv016iAo2IY08vzAw6HNPedvqqX27uus6qmONGd9eBVK4a9zWnQHTyP8q3tbgGJ3Wbqn+ofIKbaVFWzhGZcra/qA7KszwpDnqBVqLcYzLI77VCpVlRw9Lbrsm0lvZtzZQVjTsjCCPY/q9BtPdGHJljpRkLmQPZkbE2lgrAdATVzUhpKVOiquJ6xbbVXDcMdHnCBHKa3EhdfVXF3gDjlBJA5NBJHLTZZLi3Gf9RUzAADbTnHMqrfda/M/EJis+fn8JXTjhJyMst8GSUCiIRJ0xoJCAQC1JsKcvE7T8eyiylMfHmhsbVrQGuqjyj/AIgfqmbfGn5IYQ1ztJAl8fhB3AVXgV0SHMJ8J17id1LbbZIe37xIA5kclHWq6pdyFsogkmq4ucehzk+btvmgHgQG0wP7nHMf0U/DcD9oKj61QUmUgJAgky6DCkW95a0nHLRc8D71R0OPx0HoJ7rLTT+K7I8/eHbZPWtIj3na+aPEcbbUcP6bWNHJm5/5OOpUSpdgbMPn/lZypqI1+8ZzCfw2/cJbJgqurvl0xCJgObTrt57J+NIy2ZNnYiaYJ5hQLqgGHTaVMunexpNb94AA+caqC1xe1x5qMdG9wxd6unson3kuo/aU092o/cKsJTN0yH+iVTcU5V1f5CPVP07dPj0ln2jveUyWEqxNBRbo8gmhaYDVdYRZZiJ23KrrOjJWtsaIZT7n6Jc8tQYwy+nqgmLk+LdBQ2s7W1CEGo0rkABHCNpQcgDBVZxHSLreoBvlP7+ICsQEmq3QoDyleUy17mnkSPhomVpftBtgy9rBuwIJ83CVml143cLlORIiUcIiUxRIIwgEAtlIu2SSNVPwt2pbsTsfyR07Bzn5GjxGYnST2S75U9NyUrBDBce0eqtWv8TROgVTTpFkcjOoOmqtbCoPaSddfRTyWw41G34Qwb/UU65qGJMMjUtPvZo84S8H4bomS/M8jcH3Z8gnvstuWPdcNzeMFsN/sEy4ddSrajSNOpVYfxE+h1B+BCjzKMrzdGmYPRZqymwHrAlKdSBGoB7EKWSmnBYMcmZr4Nb1HVQ5sEagt5GATpt/CorexpU3ZhmcQfCXQBPWAFe4pXNKo5wjNvB7iNVlqxqZi8jfWBsPhsm5VnR+9rFxgp61ZH5qIypO/wAVJa8wQhsVjz9SmHuEJ+toSoMy5UhMrpYUSIB7lTWtUS2aPZu6g/LmpNB+ieUtHUMKvOrlMrFM2zJKbot5WGH0NldudooFq1Tqh0UMrtSINU6oJqtXAMII9Rt25o0QzIkTgpuY61KTYKKUA80pq5d4THQpL64buVFuroxOWR8/gUCTbz7x88m+uBOmf6AALNkLYfaThbqVz7Q7VRm/9huPhlWQXVhdyFz4ogihKRSnKKEQSiUlxCGbOUZzCDrOi1VJzsuYwcoBk7yNgPgspRq5TIWntzNEiNTr8lLN0eH6h3l17UyQARohZSCgLYNEuJBOw5lXfDmBVrg/02kgQC7kPVLeIed8rn7N7Um/DmaNax2buCAI+MH0Wux58XR1+63RW/DWAU7RkN1efffzPYdlB4uw45mXDZ8PhcBHu6+L0lRyrJZcjbXggJUQ0neFFtaiLGLjJRcdp0B0QaY8spjp958yT+v8KptXk7p7FbsPho7SmaDSSANSeQTxazXBx9MT9VIbhtRrc8Q2J15jt8Fq+HeEJh9YHrl/X9FZcUNGZrQAAGwNNI6LNpXPV1HM79mk+qpS2Haq+u6E0s0jwkiJ11/j5KjqtT4m8kT7B4DiOoP7+aUPCYPooVtViow8pj46LT0bMVAQ4aHY8weq3eidqNzpT1oEi+sTRflOoOrT1CVRen3uFna3s0/dVICjWz0xe3E7KWt1Tavuq3iKCi1t9ygq6T29GN2ROCDNkl74XMkSTCg3N8Bo2SdhE6noOqbr3mclrToDBjQuMSQDyA5qP/qWsJLcs7Zj7rR+Fo5nqUHk12juvLtjvFb5mE/7jTJAOklokqZcV2PiY7FrsrhPkfkoX/kFQvhtPOPWeewH1Ul1QOl1VrG7c9ecj6LNNc7+0TC3Fodnc8ycsnN+HSeRj6Lmpaei7pjFenlj2bnNdJ8WkdC1cux+1oZ81JxZIkty6Tz0+Kr48vjM57cswUkp14jffskFdCBEoIynbSjmdqitk2VZW5c4dFprV8GOn5KFTIYNArLAaGepG/VRyrqwxmJeEYe64uW0hu4gT+Fu7j8Au5WVoykxtNgAa0QAPr5rnX2cWue7rVQNGAif7nmAB6ArpZKnlU/JeQG6WWgiCAQU0AnQdEpGIxK39hUcADHJZfEqtR5DNTr4W+fOefmur3dnTqDxie/NNUMMo0zLWNn8R1dptqddtEL4+WSdOeYTwQ+p4qjss7Bu/lrstbgnCdKgcwlzvxO18loSP4RAdUJ5eS5E7LM8TDxg/wBpWirOWcx0y4chH7K1mPbn9egDbPdrId8dSsy8Lpd5aU6NoA/xOeSQBpIJnU8hB+ax11SpmYEdp/VNjXT3NqRx8IPQreYXldSa4cxrrzWFqsiddOXZajhO6BpFh3B09f4T5dJfU3iW1zUg8fdPyKytN8OXQnUg9jmHmIXOyyH5TyMH0R47xoXta036KLUefNOv0bok2Fq6q7K0HuY0Hdb0y0httImEaub+3bTcGgbAII92uxtcqTiXEfZMgaOcYb26lWpqfRYP7Q7vWmJ/enLn/hQ1tPCbqzvrwMY1jdMwBJ3Ov6ph9AOI1JjodfKeSzVfEc7mmTGgEzMAAfqonEGPuy+xoyJEOcPe15BZJeorcdcr7EMfaHezDo1ALae3/sefxKnUaUhrnkmNQCSR5lY3AbZlBvtKp8W4G6evuJi8wzQIuN+G01d1fAglxAG06Tpy1XMeJ3Ui8lny2Vnd339MlxnoO/5LJ3LnOk8p35Kvjmu089SaRHFEjLUULoc4il0qpaZCTCNrVlE7XDGFxHcTPQLSYFanxFsy4ZWgb66LJW98WwDB5ei0eHcZNt2j2dEPqDm90NHeBqT8N1LKX46ZnjrbsHDGEttaDWD3olx6uO6tQ5ctt/taaGjPbuz/AHoeMvpIlbfhnimheMzUzld96m4jO0/mO4UrLO0u17KEpOZCVjC8yInmkFySXIB2UTnpkvRZ+yARXesrxRVMsY06v0joJkn5BaKvUP8AhZOrVNa7OUf7bDH/AC35+a2Gw7U3E11NRtMbU2hoHfc/VUF436KdXBL3F05iTKGIUB7MGD8DCacOr+M5VB5bFIsLw03SDA5+itBbKlvqWVypLvhLOa5dBscXD2jULPY/TArZ/uu19eaY4ZrtPhI19dlpn4Sx3vT1jRLJ61m9xW4XYOuIa0GOboMALcWGGNotDWDSN+ZPUqvw1+QEN0CsqLzB5lZd0tZfGpFQ6cv1QUnGP9zY7fmUFh46NVAEDquVfaXc/wBem2dtT2/crqlzEz2XEuOrrPdu6Nhs/En6rMe0seBVrv8AD+xtPyUevdNZ4pk8v1CadW8IHqVBvK4OgATzFS5I93iD3nUk9uQR21aPNMVW9kp2idPlKqOLtd/30UV7+SYNQ9Un2i3TLkN6ZCXmSYWktFCNBBbCgUJ0QlEVugNSsPxCpReKlJxa4bOG46qICjRY3bpWC/ajUGVtxTDxze2Gvjy2K6Jg/EFC4aDSqCebTDXg9wvOMo3PnXmNipZeOG9nqDN1RGoFhvs2x817c03umpT0kmSW8tT0WuzKNmm6SHO/f5JLnJDSkvKwGbyqGgk7DU+ipeFWDxPO7nST/wAjJj6JziK7OXI33naeh3Cfwyj7OmNYgc9pQrjOEXEcFBqlxiFnMdeBmaNhp+q0eLYpTaNan/Ug+nmslf1GPByv58/XdbFYrhTjbZU+MUoVhVfBUS+py0FUnYy6VuGXPs6gPf8AgrpFjch7A4evZcseFruFMSkFhOqezfLnlaq0f4le5PDPZZxlQNdC0FtU8OvRTplJiT/H6fqgk4n7/ogsUjdXTiKZPY/RcGxyrmrvP9x77LuHElwKds9x5DrBPkQuB3r9Z6mVvjnKM6LfVUF9TVJNRMqsjLU6i6dSkXBTFN6Ko6UaFy4IKJE5GCnTAoSiRI0wsIkjMlSjQByJFKAK0DQQSSgFSlApIKAQF9wnixt6wcNuY7fvX0XbsNvxVYHtIII5eWy88UnwQVveFcbcyC06TD2cjP3h0UPJirjzHVQ5NXNfK0kqvt8Xp1G5qb2nrJ2Pks3xxidQUhTb9/QkTJ7D5bKcxrZ3yi3mPOq1xTtvE8mDViWsHMtHM903xRf5AyiKheWNl73GXOc4/TyQwvDa9Ck0UaRNR48bzplB5N11MFJxPhmvUMtA28W+pjUT5kJppTahdWB3G6m4bg3tiTGjRJnQADmVaWPBdWAXGD8h5909i93RtKDqNN2eq/RxGze0rfb9DbIYk0B5yO0Hffuohu5GU/JAEukqsqO1I7p5C5ZaPXDYKcw24NOoHAxrqo3tJS6g0Wl/rorKwcGuPRXlpV030WIwC8z0wDuNPgtZh9UZVOn0axHV5RJnEG+M+iCwyw+0zEy23ZTk+Nw+A1P0XJbupJWv+0u/zXAZyY0fErDudKbx9I5XQGURRIKuk7djBRFCUklGhslElJKZgwUHBJKAcgCCMpKErAOUMyJAFAGCjQCNAEjCJGCgFNVnhVaDz5H4KsBUq0dBWZQ2Pa3ubpzIexxHYEgTur7AOM4LfbsDyNM0CRPMSsfePnmmGFJ67Pvl6DwjE6dYS3UQNhG/JHc4lkJlsNHPXUbLlvBWMuYHsncaeY2U234wJBa5ux1B1HOSpXC7VmlhxLxY/LlGgO+XT5rn1a4LjJM+e6vsfuKdRoyadZWXz6qmGMhcqntq5Wd1U7nzT13VnRNUt0+M4Tyu7o5EJ5okEpmrKkWexQ2dpWA3RZUjk7Q+vNbnDrjSFzukIctlhtYwD1SZK49Jt2/xbhBMXfvIJDstxkZu63mP/kKiQQVMenPmCJBBUSEEhBBaAciKCCKCSiQQWAEEEEAAjKCCACEoIIAwjQQQBhSbfdBBZWzsq795MhGgsNVtw8fGPX6JLx4neZ+qCCW9qfiTfHUeShhBBNC5GXo0EExJ2cJ0T1mdCiQWXpSdlharCj4WeSNBJkfFMr7oIIJDv//Z">
            <a:hlinkClick r:id="rId2"/>
          </p:cNvPr>
          <p:cNvSpPr>
            <a:spLocks noChangeAspect="1" noChangeArrowheads="1"/>
          </p:cNvSpPr>
          <p:nvPr/>
        </p:nvSpPr>
        <p:spPr bwMode="auto">
          <a:xfrm>
            <a:off x="1907704" y="332656"/>
            <a:ext cx="5688632" cy="6525344"/>
          </a:xfrm>
          <a:prstGeom prst="rect">
            <a:avLst/>
          </a:prstGeom>
          <a:noFill/>
        </p:spPr>
        <p:txBody>
          <a:bodyPr vert="horz" wrap="square" lIns="91440" tIns="45720" rIns="91440" bIns="45720" numCol="1" anchor="t" anchorCtr="0" compatLnSpc="1">
            <a:prstTxWarp prst="textNoShape">
              <a:avLst/>
            </a:prstTxWarp>
          </a:bodyPr>
          <a:lstStyle/>
          <a:p>
            <a:endParaRPr lang="hr-HR" dirty="0"/>
          </a:p>
        </p:txBody>
      </p:sp>
      <p:sp>
        <p:nvSpPr>
          <p:cNvPr id="5" name="WordArt 6"/>
          <p:cNvSpPr>
            <a:spLocks noChangeArrowheads="1" noChangeShapeType="1" noTextEdit="1"/>
          </p:cNvSpPr>
          <p:nvPr/>
        </p:nvSpPr>
        <p:spPr bwMode="auto">
          <a:xfrm>
            <a:off x="5508104" y="2780928"/>
            <a:ext cx="3455988" cy="1727200"/>
          </a:xfrm>
          <a:prstGeom prst="rect">
            <a:avLst/>
          </a:prstGeom>
        </p:spPr>
        <p:txBody>
          <a:bodyPr wrap="none" fromWordArt="1">
            <a:prstTxWarp prst="textPlain">
              <a:avLst>
                <a:gd name="adj" fmla="val 50000"/>
              </a:avLst>
            </a:prstTxWarp>
          </a:bodyPr>
          <a:lstStyle/>
          <a:p>
            <a:pPr algn="ctr">
              <a:defRPr/>
            </a:pPr>
            <a:endParaRPr lang="hr-HR" sz="3200" b="1" i="1" kern="10" dirty="0">
              <a:ln w="6350">
                <a:solidFill>
                  <a:srgbClr val="000000"/>
                </a:solidFill>
                <a:round/>
                <a:headEnd/>
                <a:tailEnd/>
              </a:ln>
              <a:solidFill>
                <a:schemeClr val="accent6"/>
              </a:solidFill>
              <a:latin typeface="Georgia"/>
            </a:endParaRPr>
          </a:p>
        </p:txBody>
      </p:sp>
      <p:sp>
        <p:nvSpPr>
          <p:cNvPr id="6" name="Pravokutnik 5"/>
          <p:cNvSpPr/>
          <p:nvPr/>
        </p:nvSpPr>
        <p:spPr>
          <a:xfrm>
            <a:off x="2286000" y="266596"/>
            <a:ext cx="4572000" cy="507831"/>
          </a:xfrm>
          <a:prstGeom prst="rect">
            <a:avLst/>
          </a:prstGeom>
        </p:spPr>
        <p:txBody>
          <a:bodyPr>
            <a:spAutoFit/>
          </a:bodyPr>
          <a:lstStyle/>
          <a:p>
            <a:endParaRPr lang="hr-HR" dirty="0"/>
          </a:p>
        </p:txBody>
      </p:sp>
      <p:sp>
        <p:nvSpPr>
          <p:cNvPr id="28676" name="AutoShape 4" descr="data:image/jpeg;base64,/9j/4AAQSkZJRgABAQAAAQABAAD/2wCEAAkGBxQTEhUUExQVFhUXFxcXFRQVFxUUFBUWFRgWFxcUFRcYHCggGB0lHBQUITEhJSksLi4uFx8zODMsNygtLisBCgoKDg0OGhAQGiwfHCQsLCwsLCwsLCwsLCwsLCwsLCwsLCwsLCwsLCwsLCwsLCwsLCwsLCwsLCwsNyw3LDcsLP/AABEIAMIBBAMBIgACEQEDEQH/xAAcAAAABwEBAAAAAAAAAAAAAAAAAQIDBAUGBwj/xAA6EAABAwIEBAMFBwMEAwAAAAABAAIRAwQFEiExBkFRYSJxgRMykaGxB0JSwdHw8SNi4RQzcpIWgrL/xAAYAQADAQEAAAAAAAAAAAAAAAAAAgMBBP/EACERAQEAAgIDAAMBAQAAAAAAAAABAhEhMQMSQUJRYSIT/9oADAMBAAIRAxEAPwDrdMJ5M0ylF3Jc6xbRKUAiAQL1jC80JKCSsBSMIggtaMoSicktWg4jTcpQcgFAo0kJSAMoSkkIIA0EGoOKAi1aupHRJzqrq4iGEggkk6wPgEunjFPZ0sPIPGVLvZtJV2yQqplyab+2xHUfqrKq+dQZB5jUKmxAc0Hio4gwJjyXM0nVpHL+0rJV7dzCSBDhv37hb20eSD05KBf2rX+KII066JpTy/GbsrzOQYEj8lIvXRUa71UC1Ip3GmxnQ8j+5U3FAS5p6HXujI+PbRUKvhDleWt9maR6FZywrAtjT/CsLSsZyNaSdh05alKnkerVyXgNkvOjWjeBuT0G6vMPwiYdWMnfJ90c/M+qGG2ApjM6C87nkPJSqtwBz15rPqeWXGomGpyCbqjmoVviNMuLc4zdBuovE2PMt2NLpl5Ib5xMntt8UxZjVTifE1Jjy2dukwgua4ne56jnAQJQRp0/8Y7dSSgdUlqNa5ThKDEhGwrAdKLMkFyJpRphyUaQSgxy0DcgCjKSho8yNJzIhUCwHQU5Kie2HUKLfYzRogGpUa0Hn/laFqhKiULtr2hzHBwOoIM6J5rkA5KauqkNJQdUVdd3w7geTpnyWWtxxt6MXdbIIY1rqp1A2ju48gsHxDY3lVxmqypH3WuDQ3sGlam9vGQf6dZ08mtc0u9QJVDf1AxgJtHU6ZIDnR4hPOd/il3Z06cMJ9QcHxt1q4U6mbL05AddNPgtXdtD2iow5mkaQVz/ABaWeNsVaZ5nQt8x90+St+EMUc1hzGWFxgfhBjUJu5tueEnTR2oyt7b+UqvF2HE9lKxe6FOmYM6CCO6z1lX8RnmEJyb5V+MtArNcNifgVLxB4yzzMEKFjpgt7EfVPYrTcRTy6y38/wDKa9GnaVw/UfVqZGCXDfoB1PqujYHgvshLzmedXECNuQVPwtZPt7UENGf3nAjVw1MTvIB+S1tKuHMDuoB768kt0lnlsskQuf8AG+MGk6KbtT0+6tBxFjHsWSI25mAuVX9wazy8mSf3os+reDxb/wBUqxxSpTMhx3kz9VLxrHqtyxrXwWtMgxrPmq2lQ/hLrM8kL2TtAqN1QTVevqgn0X2rv4KMINRNPZY4DoR5kgoSlBRKIFEEAFoKSm6IgkVawaJcYARsaKe9Vt7jTG6DxHbTqslxNx00ZqdD1fP/AM/qsTdcQuplpguBMzJDtehCOb0pPH9rouIcRViIpM105agc+yqrjGGsP9Wq9z41ZtHeBJHxXOMYx5jjlpl9N+5IcYnoYKo6WIuBIfrJ1dPi85Tzx29j/MdW/wDKafuh1QDk6Q/5nVSDi7KzSxrmu/EHtOo6iNt4XIWXha4iZnxNPOVJGLOOZ0wSdI0gk8vRF8RpZp0vD6dRmYW9V9NoM5WkmO8O030I56rScJcXGqXUawmrTdlLmDRwPuuidOc+S5bwpxIabqoqkkRIPPy+IV1huKmh7cQ1r6rmEEgFzQWAwSN4zbdSVllnbJh7Xh128qyImJ2PQ8lQVsMfSaSxz6j95LwxvkBKxWHY7cuuDSYXviNjI6nTbotTamu5xc5rGkAjM5zSR/1U6pMLhxsqlVvS3/baw9X1ASP+pKqcbNWAX1MxAkhpJaJmdIhWtWiyo0gXLi48oJHo0LNXPDlzQeTlzs95tSmSHDs5h1HpKNbUwy1VWRE82nccv4Tdne+xOQ6j8jsQjvj4tYAdIIAgT1A5SkYZw1Ucw1X1G06YMNe+XFxBjQDl37J51y3Kaai3qCtSe2dQNJ6bj5hZ22NSoD7JlR2XfK0ug9yFosLtmZHVaJ9s5py6yxjdjqyZd8YUrDsQY4OtgwUnEue7JoHnQmJPp5DRLciTGqZuCXF2AG03MI981AWhp8yt9w/w+2gxuY+0eBBcfnCyuB8SGjU9i7WmSQ17j4mydJO0BA8eva6qKjQMn4ZJEaHc6rd74Ln483QnvAVZTxJjQRmAiTrp5/VY6348zOyvDYPuvEx66rL4y8mo4tOjp2JjXks0XHx/tc8T44ytVADvAJA7lV9LKdgqIU8pklPNvo2Tev6WnE0unw0SoFzV0hRX3pKZq1UTGjaFcVPEUFBr1DmKCv6pe702xAOQaUMy565hlBEShmWNGEcogUC5AIq1w0arCYzj4uXim0kMJI5gOjdziOQ107K54kxdrf6QP9Rw00kNB6nkT0XLuLa/+mpw0/1HDJM6tafeIjXXQLZN0+M1NqjFrgQ4BwMTDh96CQCVmf8AWubzMDYcvgkNuHDTl+W6ZqhdMx0XPO05Vrl2p36800aiSgmT2W1+o7JQqfVMlO0RJA7obKurG1z1msb94tny3P1WxxnDjbVqbmNbUDtdRmGbmyJ1iQsxhZy15A2bPx/hXWL3tUmiaeYvzSwbkAAyQPNRy3a6sOMfZrcHxG6aC6o2jSZuaj2AO9GtifVN3PE1FwLhTfWdOuaWg/3Q3QjssrWquaQ6+quAOvswc9Q9tNG+afHGLabQLankHQgEmOZKn6nyyh+6xO7r6U6bqdMcqTSweZdzTNnjb6NWc73HY5nEjuO6h3HFF3UB1DR/aI+irrJry+Tvuf1W+vDcctOm3OH0r2mwyabnR4oBgjkY6zopuL0CwCnULTTcMlPK3K1hAkNPnBMrnFlj1SjUgO0nblz5LR4nibrijOY5SAdI0c3nHJJcb9b+XCPa3FS0qNqNBHJzDoKjZ6fQrUHDWXQ9tQdlfGZo5hw1h3RQ8LxahVtyLgAOY3LOpnQQ4R6yFB4c4mp0m1GjU7MnwgyZ1S9nu7zJyXf2bKwJEsrCc9M+7I5g8pVEKYLs06t0cDv016iAo2IY08vzAw6HNPedvqqX27uus6qmONGd9eBVK4a9zWnQHTyP8q3tbgGJ3Wbqn+ofIKbaVFWzhGZcra/qA7KszwpDnqBVqLcYzLI77VCpVlRw9Lbrsm0lvZtzZQVjTsjCCPY/q9BtPdGHJljpRkLmQPZkbE2lgrAdATVzUhpKVOiquJ6xbbVXDcMdHnCBHKa3EhdfVXF3gDjlBJA5NBJHLTZZLi3Gf9RUzAADbTnHMqrfda/M/EJis+fn8JXTjhJyMst8GSUCiIRJ0xoJCAQC1JsKcvE7T8eyiylMfHmhsbVrQGuqjyj/AIgfqmbfGn5IYQ1ztJAl8fhB3AVXgV0SHMJ8J17id1LbbZIe37xIA5kclHWq6pdyFsogkmq4ucehzk+btvmgHgQG0wP7nHMf0U/DcD9oKj61QUmUgJAgky6DCkW95a0nHLRc8D71R0OPx0HoJ7rLTT+K7I8/eHbZPWtIj3na+aPEcbbUcP6bWNHJm5/5OOpUSpdgbMPn/lZypqI1+8ZzCfw2/cJbJgqurvl0xCJgObTrt57J+NIy2ZNnYiaYJ5hQLqgGHTaVMunexpNb94AA+caqC1xe1x5qMdG9wxd6unson3kuo/aU092o/cKsJTN0yH+iVTcU5V1f5CPVP07dPj0ln2jveUyWEqxNBRbo8gmhaYDVdYRZZiJ23KrrOjJWtsaIZT7n6Jc8tQYwy+nqgmLk+LdBQ2s7W1CEGo0rkABHCNpQcgDBVZxHSLreoBvlP7+ICsQEmq3QoDyleUy17mnkSPhomVpftBtgy9rBuwIJ83CVml143cLlORIiUcIiUxRIIwgEAtlIu2SSNVPwt2pbsTsfyR07Bzn5GjxGYnST2S75U9NyUrBDBce0eqtWv8TROgVTTpFkcjOoOmqtbCoPaSddfRTyWw41G34Qwb/UU65qGJMMjUtPvZo84S8H4bomS/M8jcH3Z8gnvstuWPdcNzeMFsN/sEy4ddSrajSNOpVYfxE+h1B+BCjzKMrzdGmYPRZqymwHrAlKdSBGoB7EKWSmnBYMcmZr4Nb1HVQ5sEagt5GATpt/CorexpU3ZhmcQfCXQBPWAFe4pXNKo5wjNvB7iNVlqxqZi8jfWBsPhsm5VnR+9rFxgp61ZH5qIypO/wAVJa8wQhsVjz9SmHuEJ+toSoMy5UhMrpYUSIB7lTWtUS2aPZu6g/LmpNB+ieUtHUMKvOrlMrFM2zJKbot5WGH0NldudooFq1Tqh0UMrtSINU6oJqtXAMII9Rt25o0QzIkTgpuY61KTYKKUA80pq5d4THQpL64buVFuroxOWR8/gUCTbz7x88m+uBOmf6AALNkLYfaThbqVz7Q7VRm/9huPhlWQXVhdyFz4ogihKRSnKKEQSiUlxCGbOUZzCDrOi1VJzsuYwcoBk7yNgPgspRq5TIWntzNEiNTr8lLN0eH6h3l17UyQARohZSCgLYNEuJBOw5lXfDmBVrg/02kgQC7kPVLeIed8rn7N7Um/DmaNax2buCAI+MH0Wux58XR1+63RW/DWAU7RkN1efffzPYdlB4uw45mXDZ8PhcBHu6+L0lRyrJZcjbXggJUQ0neFFtaiLGLjJRcdp0B0QaY8spjp958yT+v8KptXk7p7FbsPho7SmaDSSANSeQTxazXBx9MT9VIbhtRrc8Q2J15jt8Fq+HeEJh9YHrl/X9FZcUNGZrQAAGwNNI6LNpXPV1HM79mk+qpS2Haq+u6E0s0jwkiJ11/j5KjqtT4m8kT7B4DiOoP7+aUPCYPooVtViow8pj46LT0bMVAQ4aHY8weq3eidqNzpT1oEi+sTRflOoOrT1CVRen3uFna3s0/dVICjWz0xe3E7KWt1Tavuq3iKCi1t9ygq6T29GN2ROCDNkl74XMkSTCg3N8Bo2SdhE6noOqbr3mclrToDBjQuMSQDyA5qP/qWsJLcs7Zj7rR+Fo5nqUHk12juvLtjvFb5mE/7jTJAOklokqZcV2PiY7FrsrhPkfkoX/kFQvhtPOPWeewH1Ul1QOl1VrG7c9ecj6LNNc7+0TC3Fodnc8ycsnN+HSeRj6Lmpaei7pjFenlj2bnNdJ8WkdC1cux+1oZ81JxZIkty6Tz0+Kr48vjM57cswUkp14jffskFdCBEoIynbSjmdqitk2VZW5c4dFprV8GOn5KFTIYNArLAaGepG/VRyrqwxmJeEYe64uW0hu4gT+Fu7j8Au5WVoykxtNgAa0QAPr5rnX2cWue7rVQNGAif7nmAB6ArpZKnlU/JeQG6WWgiCAQU0AnQdEpGIxK39hUcADHJZfEqtR5DNTr4W+fOefmur3dnTqDxie/NNUMMo0zLWNn8R1dptqddtEL4+WSdOeYTwQ+p4qjss7Bu/lrstbgnCdKgcwlzvxO18loSP4RAdUJ5eS5E7LM8TDxg/wBpWirOWcx0y4chH7K1mPbn9egDbPdrId8dSsy8Lpd5aU6NoA/xOeSQBpIJnU8hB+ax11SpmYEdp/VNjXT3NqRx8IPQreYXldSa4cxrrzWFqsiddOXZajhO6BpFh3B09f4T5dJfU3iW1zUg8fdPyKytN8OXQnUg9jmHmIXOyyH5TyMH0R47xoXta036KLUefNOv0bok2Fq6q7K0HuY0Hdb0y0httImEaub+3bTcGgbAII92uxtcqTiXEfZMgaOcYb26lWpqfRYP7Q7vWmJ/enLn/hQ1tPCbqzvrwMY1jdMwBJ3Ov6ph9AOI1JjodfKeSzVfEc7mmTGgEzMAAfqonEGPuy+xoyJEOcPe15BZJeorcdcr7EMfaHezDo1ALae3/sefxKnUaUhrnkmNQCSR5lY3AbZlBvtKp8W4G6evuJi8wzQIuN+G01d1fAglxAG06Tpy1XMeJ3Ui8lny2Vnd339MlxnoO/5LJ3LnOk8p35Kvjmu089SaRHFEjLUULoc4il0qpaZCTCNrVlE7XDGFxHcTPQLSYFanxFsy4ZWgb66LJW98WwDB5ei0eHcZNt2j2dEPqDm90NHeBqT8N1LKX46ZnjrbsHDGEttaDWD3olx6uO6tQ5ctt/taaGjPbuz/AHoeMvpIlbfhnimheMzUzld96m4jO0/mO4UrLO0u17KEpOZCVjC8yInmkFySXIB2UTnpkvRZ+yARXesrxRVMsY06v0joJkn5BaKvUP8AhZOrVNa7OUf7bDH/AC35+a2Gw7U3E11NRtMbU2hoHfc/VUF436KdXBL3F05iTKGIUB7MGD8DCacOr+M5VB5bFIsLw03SDA5+itBbKlvqWVypLvhLOa5dBscXD2jULPY/TArZ/uu19eaY4ZrtPhI19dlpn4Sx3vT1jRLJ61m9xW4XYOuIa0GOboMALcWGGNotDWDSN+ZPUqvw1+QEN0CsqLzB5lZd0tZfGpFQ6cv1QUnGP9zY7fmUFh46NVAEDquVfaXc/wBem2dtT2/crqlzEz2XEuOrrPdu6Nhs/En6rMe0seBVrv8AD+xtPyUevdNZ4pk8v1CadW8IHqVBvK4OgATzFS5I93iD3nUk9uQR21aPNMVW9kp2idPlKqOLtd/30UV7+SYNQ9Un2i3TLkN6ZCXmSYWktFCNBBbCgUJ0QlEVugNSsPxCpReKlJxa4bOG46qICjRY3bpWC/ajUGVtxTDxze2Gvjy2K6Jg/EFC4aDSqCebTDXg9wvOMo3PnXmNipZeOG9nqDN1RGoFhvs2x817c03umpT0kmSW8tT0WuzKNmm6SHO/f5JLnJDSkvKwGbyqGgk7DU+ipeFWDxPO7nST/wAjJj6JziK7OXI33naeh3Cfwyj7OmNYgc9pQrjOEXEcFBqlxiFnMdeBmaNhp+q0eLYpTaNan/Ug+nmslf1GPByv58/XdbFYrhTjbZU+MUoVhVfBUS+py0FUnYy6VuGXPs6gPf8AgrpFjch7A4evZcseFruFMSkFhOqezfLnlaq0f4le5PDPZZxlQNdC0FtU8OvRTplJiT/H6fqgk4n7/ogsUjdXTiKZPY/RcGxyrmrvP9x77LuHElwKds9x5DrBPkQuB3r9Z6mVvjnKM6LfVUF9TVJNRMqsjLU6i6dSkXBTFN6Ko6UaFy4IKJE5GCnTAoSiRI0wsIkjMlSjQByJFKAK0DQQSSgFSlApIKAQF9wnixt6wcNuY7fvX0XbsNvxVYHtIII5eWy88UnwQVveFcbcyC06TD2cjP3h0UPJirjzHVQ5NXNfK0kqvt8Xp1G5qb2nrJ2Pks3xxidQUhTb9/QkTJ7D5bKcxrZ3yi3mPOq1xTtvE8mDViWsHMtHM903xRf5AyiKheWNl73GXOc4/TyQwvDa9Ck0UaRNR48bzplB5N11MFJxPhmvUMtA28W+pjUT5kJppTahdWB3G6m4bg3tiTGjRJnQADmVaWPBdWAXGD8h5909i93RtKDqNN2eq/RxGze0rfb9DbIYk0B5yO0Hffuohu5GU/JAEukqsqO1I7p5C5ZaPXDYKcw24NOoHAxrqo3tJS6g0Wl/rorKwcGuPRXlpV030WIwC8z0wDuNPgtZh9UZVOn0axHV5RJnEG+M+iCwyw+0zEy23ZTk+Nw+A1P0XJbupJWv+0u/zXAZyY0fErDudKbx9I5XQGURRIKuk7djBRFCUklGhslElJKZgwUHBJKAcgCCMpKErAOUMyJAFAGCjQCNAEjCJGCgFNVnhVaDz5H4KsBUq0dBWZQ2Pa3ubpzIexxHYEgTur7AOM4LfbsDyNM0CRPMSsfePnmmGFJ67Pvl6DwjE6dYS3UQNhG/JHc4lkJlsNHPXUbLlvBWMuYHsncaeY2U234wJBa5ux1B1HOSpXC7VmlhxLxY/LlGgO+XT5rn1a4LjJM+e6vsfuKdRoyadZWXz6qmGMhcqntq5Wd1U7nzT13VnRNUt0+M4Tyu7o5EJ5okEpmrKkWexQ2dpWA3RZUjk7Q+vNbnDrjSFzukIctlhtYwD1SZK49Jt2/xbhBMXfvIJDstxkZu63mP/kKiQQVMenPmCJBBUSEEhBBaAciKCCKCSiQQWAEEEEAAjKCCACEoIIAwjQQQBhSbfdBBZWzsq795MhGgsNVtw8fGPX6JLx4neZ+qCCW9qfiTfHUeShhBBNC5GXo0EExJ2cJ0T1mdCiQWXpSdlharCj4WeSNBJkfFMr7oIIJDv//Z">
            <a:hlinkClick r:id="rId2"/>
          </p:cNvPr>
          <p:cNvSpPr>
            <a:spLocks noChangeAspect="1" noChangeArrowheads="1"/>
          </p:cNvSpPr>
          <p:nvPr/>
        </p:nvSpPr>
        <p:spPr bwMode="auto">
          <a:xfrm>
            <a:off x="0" y="692696"/>
            <a:ext cx="9144000" cy="4467226"/>
          </a:xfrm>
          <a:prstGeom prst="rect">
            <a:avLst/>
          </a:prstGeom>
          <a:noFill/>
        </p:spPr>
        <p:txBody>
          <a:bodyPr vert="horz" wrap="square" lIns="91440" tIns="45720" rIns="91440" bIns="45720" numCol="1" anchor="t" anchorCtr="0" compatLnSpc="1">
            <a:prstTxWarp prst="textNoShape">
              <a:avLst/>
            </a:prstTxWarp>
          </a:bodyPr>
          <a:lstStyle/>
          <a:p>
            <a:pPr lvl="0" algn="ctr"/>
            <a:endParaRPr lang="hr-HR" sz="3600" b="1" dirty="0" smtClean="0">
              <a:latin typeface="Arial" pitchFamily="34" charset="0"/>
              <a:ea typeface="Times New Roman" pitchFamily="18" charset="0"/>
              <a:cs typeface="Arial" pitchFamily="34" charset="0"/>
            </a:endParaRPr>
          </a:p>
          <a:p>
            <a:pPr lvl="0" algn="ctr"/>
            <a:endParaRPr lang="hr-HR" sz="3600" b="1" dirty="0" smtClean="0">
              <a:latin typeface="Arial" pitchFamily="34" charset="0"/>
              <a:ea typeface="Times New Roman" pitchFamily="18" charset="0"/>
              <a:cs typeface="Arial" pitchFamily="34" charset="0"/>
            </a:endParaRPr>
          </a:p>
          <a:p>
            <a:pPr lvl="0" algn="ctr"/>
            <a:endParaRPr lang="hr-HR" sz="3600" b="1" dirty="0" smtClean="0">
              <a:latin typeface="Arial" pitchFamily="34" charset="0"/>
              <a:ea typeface="Times New Roman" pitchFamily="18" charset="0"/>
              <a:cs typeface="Arial" pitchFamily="34" charset="0"/>
            </a:endParaRPr>
          </a:p>
          <a:p>
            <a:pPr lvl="0" algn="ctr"/>
            <a:r>
              <a:rPr lang="hr-HR" sz="4000" b="1" dirty="0" smtClean="0">
                <a:latin typeface="Arial" pitchFamily="34" charset="0"/>
                <a:ea typeface="Times New Roman" pitchFamily="18" charset="0"/>
                <a:cs typeface="Arial" pitchFamily="34" charset="0"/>
              </a:rPr>
              <a:t>Slava, tebi Kriste!</a:t>
            </a:r>
            <a:endParaRPr lang="hr-HR" sz="4000" dirty="0" smtClean="0">
              <a:latin typeface="Arial" pitchFamily="34" charset="0"/>
              <a:cs typeface="Arial" pitchFamily="34" charset="0"/>
            </a:endParaRPr>
          </a:p>
          <a:p>
            <a:pPr algn="ctr"/>
            <a:endParaRPr lang="hr-HR" sz="3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ravokutnik 1"/>
          <p:cNvSpPr/>
          <p:nvPr/>
        </p:nvSpPr>
        <p:spPr>
          <a:xfrm>
            <a:off x="0" y="0"/>
            <a:ext cx="9144000" cy="5614179"/>
          </a:xfrm>
          <a:prstGeom prst="rect">
            <a:avLst/>
          </a:prstGeom>
        </p:spPr>
        <p:txBody>
          <a:bodyPr wrap="square">
            <a:spAutoFit/>
          </a:bodyPr>
          <a:lstStyle/>
          <a:p>
            <a:r>
              <a:rPr lang="it-IT" sz="3600" b="1" dirty="0" smtClean="0">
                <a:solidFill>
                  <a:srgbClr val="FF0000"/>
                </a:solidFill>
                <a:latin typeface="Times New Roman" panose="02020603050405020304" pitchFamily="18" charset="0"/>
                <a:cs typeface="Times New Roman" panose="02020603050405020304" pitchFamily="18" charset="0"/>
              </a:rPr>
              <a:t>Dal </a:t>
            </a:r>
            <a:r>
              <a:rPr lang="it-IT" sz="3600" b="1" dirty="0">
                <a:solidFill>
                  <a:srgbClr val="FF0000"/>
                </a:solidFill>
                <a:latin typeface="Times New Roman" panose="02020603050405020304" pitchFamily="18" charset="0"/>
                <a:cs typeface="Times New Roman" panose="02020603050405020304" pitchFamily="18" charset="0"/>
              </a:rPr>
              <a:t>vangelo secondo </a:t>
            </a:r>
            <a:r>
              <a:rPr lang="it-IT" sz="3600" b="1" dirty="0" smtClean="0">
                <a:solidFill>
                  <a:srgbClr val="FF0000"/>
                </a:solidFill>
                <a:latin typeface="Times New Roman" panose="02020603050405020304" pitchFamily="18" charset="0"/>
                <a:cs typeface="Times New Roman" panose="02020603050405020304" pitchFamily="18" charset="0"/>
              </a:rPr>
              <a:t>Matteo</a:t>
            </a:r>
            <a:r>
              <a:rPr lang="hr-HR" sz="3600" b="1" dirty="0" smtClean="0">
                <a:solidFill>
                  <a:srgbClr val="FF0000"/>
                </a:solidFill>
                <a:latin typeface="Times New Roman" panose="02020603050405020304" pitchFamily="18" charset="0"/>
                <a:cs typeface="Times New Roman" panose="02020603050405020304" pitchFamily="18" charset="0"/>
              </a:rPr>
              <a:t> </a:t>
            </a:r>
          </a:p>
          <a:p>
            <a:r>
              <a:rPr lang="hr-HR" sz="3600" b="1" dirty="0" smtClean="0">
                <a:latin typeface="Times New Roman" panose="02020603050405020304" pitchFamily="18" charset="0"/>
                <a:cs typeface="Times New Roman" panose="02020603050405020304" pitchFamily="18" charset="0"/>
              </a:rPr>
              <a:t>						</a:t>
            </a:r>
            <a:r>
              <a:rPr lang="it-IT" sz="3600" b="1" i="1" dirty="0" smtClean="0">
                <a:solidFill>
                  <a:schemeClr val="accent2"/>
                </a:solidFill>
                <a:latin typeface="Times New Roman" panose="02020603050405020304" pitchFamily="18" charset="0"/>
                <a:cs typeface="Times New Roman" panose="02020603050405020304" pitchFamily="18" charset="0"/>
              </a:rPr>
              <a:t>Mt </a:t>
            </a:r>
            <a:r>
              <a:rPr lang="it-IT" sz="3600" b="1" i="1" dirty="0">
                <a:solidFill>
                  <a:schemeClr val="accent2"/>
                </a:solidFill>
                <a:latin typeface="Times New Roman" panose="02020603050405020304" pitchFamily="18" charset="0"/>
                <a:cs typeface="Times New Roman" panose="02020603050405020304" pitchFamily="18" charset="0"/>
              </a:rPr>
              <a:t>18, 21-35</a:t>
            </a:r>
          </a:p>
          <a:p>
            <a:r>
              <a:rPr lang="it-IT" sz="3600" b="1" dirty="0" smtClean="0">
                <a:latin typeface="Times New Roman" panose="02020603050405020304" pitchFamily="18" charset="0"/>
                <a:cs typeface="Times New Roman" panose="02020603050405020304" pitchFamily="18" charset="0"/>
              </a:rPr>
              <a:t>In </a:t>
            </a:r>
            <a:r>
              <a:rPr lang="it-IT" sz="3600" b="1" dirty="0">
                <a:latin typeface="Times New Roman" panose="02020603050405020304" pitchFamily="18" charset="0"/>
                <a:cs typeface="Times New Roman" panose="02020603050405020304" pitchFamily="18" charset="0"/>
              </a:rPr>
              <a:t>quel tempo, Pietro si avvicinò a Gesù e gli disse: «Signore, se il mio fratello commette colpe contro di me, quante volte dovrò perdonargli? Fino a sette volte?». E Gesù gli rispose: «Non ti dico fino a sette volte, ma fino a settanta volte sette.</a:t>
            </a:r>
          </a:p>
          <a:p>
            <a:r>
              <a:rPr lang="it-IT" sz="3600" b="1" dirty="0">
                <a:latin typeface="Times New Roman" panose="02020603050405020304" pitchFamily="18" charset="0"/>
                <a:cs typeface="Times New Roman" panose="02020603050405020304" pitchFamily="18" charset="0"/>
              </a:rPr>
              <a:t>Per questo, il regno dei cieli è simile a un re che volle regolare i conti con i </a:t>
            </a:r>
            <a:endParaRPr lang="hr-HR"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133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ravokutnik 1"/>
          <p:cNvSpPr/>
          <p:nvPr/>
        </p:nvSpPr>
        <p:spPr>
          <a:xfrm>
            <a:off x="0" y="0"/>
            <a:ext cx="9144000" cy="6186309"/>
          </a:xfrm>
          <a:prstGeom prst="rect">
            <a:avLst/>
          </a:prstGeom>
        </p:spPr>
        <p:txBody>
          <a:bodyPr wrap="square">
            <a:spAutoFit/>
          </a:bodyPr>
          <a:lstStyle/>
          <a:p>
            <a:r>
              <a:rPr lang="it-IT" sz="3600" b="1" dirty="0">
                <a:latin typeface="Times New Roman" panose="02020603050405020304" pitchFamily="18" charset="0"/>
                <a:cs typeface="Times New Roman" panose="02020603050405020304" pitchFamily="18" charset="0"/>
              </a:rPr>
              <a:t>suoi servi. Aveva cominciato a regolare i conti, quando gli fu presentato un tale che gli doveva diecimila talenti. Poiché costui non era in grado di restituire, il padrone ordinò che fosse venduto lui con la moglie, i figli e quanto possedeva, e così saldasse il debito. Allora il servo, prostrato a terra, lo supplicava dicendo: “Abbi pazienza con me e ti restituirò ogni cosa”. Il padrone ebbe compassione di quel servo, lo lasciò andare e gli condonò il debito. </a:t>
            </a:r>
            <a:endParaRPr lang="hr-HR"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6996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0" y="38509"/>
            <a:ext cx="9144000" cy="6755696"/>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bodyPr>
          <a:lstStyle/>
          <a:p>
            <a:pPr algn="ctr"/>
            <a:r>
              <a:rPr kumimoji="0" lang="hr-HR" sz="3600" b="1" i="0" u="none" strike="noStrike" cap="none" normalizeH="0" baseline="0" dirty="0" smtClean="0">
                <a:ln>
                  <a:noFill/>
                </a:ln>
                <a:solidFill>
                  <a:schemeClr val="tx1"/>
                </a:solidFill>
                <a:effectLst/>
                <a:latin typeface="Tahoma" pitchFamily="34" charset="0"/>
                <a:cs typeface="Tahoma" pitchFamily="34" charset="0"/>
              </a:rPr>
              <a:t>        </a:t>
            </a:r>
            <a:r>
              <a:rPr lang="hr-HR" sz="3600" b="1" u="sng" dirty="0" smtClean="0">
                <a:solidFill>
                  <a:srgbClr val="FF0000"/>
                </a:solidFill>
              </a:rPr>
              <a:t>TU PRED TOBOM</a:t>
            </a:r>
          </a:p>
          <a:p>
            <a:pPr algn="ctr"/>
            <a:r>
              <a:rPr lang="hr-HR" sz="4000" b="1" dirty="0" smtClean="0">
                <a:solidFill>
                  <a:srgbClr val="FF0000"/>
                </a:solidFill>
                <a:latin typeface="+mn-lt"/>
              </a:rPr>
              <a:t>1.</a:t>
            </a:r>
            <a:r>
              <a:rPr lang="hr-HR" sz="4000" dirty="0" smtClean="0">
                <a:latin typeface="+mn-lt"/>
              </a:rPr>
              <a:t> Tu pred Tobom stojimo mi ko braća sva, </a:t>
            </a:r>
          </a:p>
          <a:p>
            <a:r>
              <a:rPr lang="hr-HR" sz="4000" dirty="0" smtClean="0">
                <a:latin typeface="+mn-lt"/>
              </a:rPr>
              <a:t>*primi nas, čuvaj nas, o Bože naš! 2x </a:t>
            </a:r>
          </a:p>
          <a:p>
            <a:r>
              <a:rPr lang="hr-HR" sz="4000" dirty="0" smtClean="0">
                <a:latin typeface="+mn-lt"/>
              </a:rPr>
              <a:t> </a:t>
            </a:r>
          </a:p>
          <a:p>
            <a:r>
              <a:rPr lang="hr-HR" sz="4000" b="1" dirty="0" smtClean="0">
                <a:solidFill>
                  <a:srgbClr val="FF0000"/>
                </a:solidFill>
                <a:latin typeface="+mn-lt"/>
              </a:rPr>
              <a:t>2.</a:t>
            </a:r>
            <a:r>
              <a:rPr lang="hr-HR" sz="4000" dirty="0" smtClean="0">
                <a:latin typeface="+mn-lt"/>
              </a:rPr>
              <a:t> Ti nam budi utjeha sva kroz bol i jad, </a:t>
            </a:r>
          </a:p>
          <a:p>
            <a:r>
              <a:rPr lang="hr-HR" sz="4000" dirty="0" smtClean="0">
                <a:latin typeface="+mn-lt"/>
              </a:rPr>
              <a:t>* krijepi nas, vodi nas, o Bože naš! 2x </a:t>
            </a:r>
          </a:p>
          <a:p>
            <a:r>
              <a:rPr lang="hr-HR" sz="4000" dirty="0" smtClean="0">
                <a:latin typeface="+mn-lt"/>
              </a:rPr>
              <a:t> </a:t>
            </a:r>
          </a:p>
          <a:p>
            <a:r>
              <a:rPr lang="hr-HR" sz="4000" b="1" dirty="0" smtClean="0">
                <a:solidFill>
                  <a:srgbClr val="FF0000"/>
                </a:solidFill>
                <a:latin typeface="+mn-lt"/>
              </a:rPr>
              <a:t>3.</a:t>
            </a:r>
            <a:r>
              <a:rPr lang="hr-HR" sz="4000" dirty="0" smtClean="0">
                <a:latin typeface="+mn-lt"/>
              </a:rPr>
              <a:t> Tebi sada pjevamo svi: Aleluja, </a:t>
            </a:r>
          </a:p>
          <a:p>
            <a:r>
              <a:rPr lang="hr-HR" sz="4000" dirty="0" smtClean="0">
                <a:latin typeface="+mn-lt"/>
              </a:rPr>
              <a:t>*budi nam u srcu, o Bože naš! 2x </a:t>
            </a:r>
          </a:p>
          <a:p>
            <a:pPr marL="0" marR="0" lvl="0" indent="0" algn="l" defTabSz="914400" rtl="0" eaLnBrk="1" fontAlgn="base" latinLnBrk="0" hangingPunct="1">
              <a:lnSpc>
                <a:spcPct val="100000"/>
              </a:lnSpc>
              <a:spcBef>
                <a:spcPct val="0"/>
              </a:spcBef>
              <a:spcAft>
                <a:spcPct val="0"/>
              </a:spcAft>
              <a:buClrTx/>
              <a:buSzTx/>
              <a:buFontTx/>
              <a:buNone/>
              <a:tabLst/>
            </a:pPr>
            <a:r>
              <a:rPr kumimoji="0" lang="hr-HR" sz="4000" b="1" i="0" u="none" strike="noStrike" cap="none" normalizeH="0" baseline="0" dirty="0" smtClean="0">
                <a:ln>
                  <a:noFill/>
                </a:ln>
                <a:solidFill>
                  <a:schemeClr val="tx1"/>
                </a:solidFill>
                <a:effectLst/>
                <a:latin typeface="+mn-lt"/>
                <a:cs typeface="Tahoma" pitchFamily="34" charset="0"/>
              </a:rPr>
              <a:t> </a:t>
            </a:r>
            <a:r>
              <a:rPr kumimoji="0" lang="hr-HR" sz="4000" b="0" i="0" u="none" strike="noStrike" cap="none" normalizeH="0" baseline="0" dirty="0" smtClean="0">
                <a:ln>
                  <a:noFill/>
                </a:ln>
                <a:solidFill>
                  <a:schemeClr val="tx1"/>
                </a:solidFill>
                <a:effectLst/>
                <a:latin typeface="+mn-lt"/>
                <a:ea typeface="Times New Roman" pitchFamily="18" charset="0"/>
                <a:cs typeface="Tahoma" pitchFamily="34" charset="0"/>
              </a:rPr>
              <a:t>   </a:t>
            </a:r>
            <a:endParaRPr kumimoji="0" lang="hr-HR" sz="4000" b="0" i="0" u="none" strike="noStrike" cap="none" normalizeH="0" baseline="0" dirty="0" smtClean="0">
              <a:ln>
                <a:noFill/>
              </a:ln>
              <a:solidFill>
                <a:schemeClr val="tx1"/>
              </a:solidFill>
              <a:effectLst/>
              <a:latin typeface="+mn-lt"/>
              <a:cs typeface="Arial"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ravokutnik 1"/>
          <p:cNvSpPr/>
          <p:nvPr/>
        </p:nvSpPr>
        <p:spPr>
          <a:xfrm>
            <a:off x="0" y="1"/>
            <a:ext cx="9144000" cy="6186309"/>
          </a:xfrm>
          <a:prstGeom prst="rect">
            <a:avLst/>
          </a:prstGeom>
        </p:spPr>
        <p:txBody>
          <a:bodyPr wrap="square">
            <a:spAutoFit/>
          </a:bodyPr>
          <a:lstStyle/>
          <a:p>
            <a:r>
              <a:rPr lang="it-IT" sz="3600" b="1" dirty="0">
                <a:latin typeface="Times New Roman" panose="02020603050405020304" pitchFamily="18" charset="0"/>
                <a:cs typeface="Times New Roman" panose="02020603050405020304" pitchFamily="18" charset="0"/>
              </a:rPr>
              <a:t>Appena uscito, quel servo trovò uno dei suoi compagni, che gli doveva cento denari. Lo prese per il collo e lo soffocava, dicendo: “Restituisci quello che devi!”. Il suo compagno, prostrato a terra, lo pregava dicendo: “Abbi pazienza con me e ti restituirò”. Ma egli non volle, andò e lo fece gettare in prigione, fino a che non avesse pagato il debito.</a:t>
            </a:r>
          </a:p>
          <a:p>
            <a:r>
              <a:rPr lang="it-IT" sz="3600" b="1" dirty="0">
                <a:latin typeface="Times New Roman" panose="02020603050405020304" pitchFamily="18" charset="0"/>
                <a:cs typeface="Times New Roman" panose="02020603050405020304" pitchFamily="18" charset="0"/>
              </a:rPr>
              <a:t>Visto quello che accadeva, i suoi compagni furono molto dispiaciuti e </a:t>
            </a:r>
            <a:endParaRPr lang="hr-HR"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4529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ravokutnik 1"/>
          <p:cNvSpPr/>
          <p:nvPr/>
        </p:nvSpPr>
        <p:spPr>
          <a:xfrm>
            <a:off x="0" y="0"/>
            <a:ext cx="9144000" cy="6740307"/>
          </a:xfrm>
          <a:prstGeom prst="rect">
            <a:avLst/>
          </a:prstGeom>
        </p:spPr>
        <p:txBody>
          <a:bodyPr wrap="square">
            <a:spAutoFit/>
          </a:bodyPr>
          <a:lstStyle/>
          <a:p>
            <a:r>
              <a:rPr lang="it-IT" sz="3600" b="1" dirty="0">
                <a:latin typeface="Times New Roman" panose="02020603050405020304" pitchFamily="18" charset="0"/>
                <a:cs typeface="Times New Roman" panose="02020603050405020304" pitchFamily="18" charset="0"/>
              </a:rPr>
              <a:t>andarono a riferire al loro padrone tutto l’accaduto. Allora il padrone fece chiamare quell’uomo e gli disse: “Servo malvagio, io ti ho condonato tutto quel debito perché tu mi hai pregato. Non dovevi anche tu aver pietà del tuo compagno, così come io ho avuto pietà di te?”. Sdegnato, il padrone lo diede in mano agli aguzzini, finché non avesse restituito tutto il dovuto. </a:t>
            </a:r>
          </a:p>
          <a:p>
            <a:r>
              <a:rPr lang="it-IT" sz="3600" b="1" dirty="0">
                <a:latin typeface="Times New Roman" panose="02020603050405020304" pitchFamily="18" charset="0"/>
                <a:cs typeface="Times New Roman" panose="02020603050405020304" pitchFamily="18" charset="0"/>
              </a:rPr>
              <a:t>Così anche il Padre mio celeste farà con voi se non perdonerete di cuore, ciascuno al proprio fratello». </a:t>
            </a:r>
          </a:p>
        </p:txBody>
      </p:sp>
    </p:spTree>
    <p:extLst>
      <p:ext uri="{BB962C8B-B14F-4D97-AF65-F5344CB8AC3E}">
        <p14:creationId xmlns:p14="http://schemas.microsoft.com/office/powerpoint/2010/main" val="657422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89" name="Rectangle 3"/>
          <p:cNvSpPr>
            <a:spLocks noRot="1" noChangeArrowheads="1"/>
          </p:cNvSpPr>
          <p:nvPr/>
        </p:nvSpPr>
        <p:spPr bwMode="auto">
          <a:xfrm>
            <a:off x="4953000" y="5301208"/>
            <a:ext cx="4191000" cy="1556792"/>
          </a:xfrm>
          <a:prstGeom prst="rect">
            <a:avLst/>
          </a:prstGeom>
          <a:noFill/>
          <a:ln w="9525">
            <a:noFill/>
            <a:miter lim="800000"/>
            <a:headEnd/>
            <a:tailEnd/>
          </a:ln>
        </p:spPr>
        <p:txBody>
          <a:bodyPr/>
          <a:lstStyle/>
          <a:p>
            <a:pPr algn="ctr">
              <a:spcBef>
                <a:spcPct val="20000"/>
              </a:spcBef>
            </a:pPr>
            <a:endParaRPr lang="it-IT" sz="4000" dirty="0"/>
          </a:p>
          <a:p>
            <a:pPr algn="ctr">
              <a:spcBef>
                <a:spcPct val="20000"/>
              </a:spcBef>
            </a:pPr>
            <a:endParaRPr lang="it-IT" sz="4000" dirty="0"/>
          </a:p>
          <a:p>
            <a:pPr algn="ctr">
              <a:spcBef>
                <a:spcPct val="20000"/>
              </a:spcBef>
            </a:pPr>
            <a:r>
              <a:rPr lang="it-IT" sz="4000" dirty="0"/>
              <a:t> </a:t>
            </a:r>
            <a:endParaRPr lang="it-IT" sz="4000" b="1" dirty="0"/>
          </a:p>
        </p:txBody>
      </p:sp>
      <p:sp>
        <p:nvSpPr>
          <p:cNvPr id="49154" name="AutoShape 2" descr="data:image/jpeg;base64,/9j/4AAQSkZJRgABAQAAAQABAAD/2wCEAAkGBxQTEhUUExQVFRQXGBoYGBgYGBwaHBwaFxwXFxoXGBwcHCggHBolHBoXIjEiJSkrLi4uFx8zODMsNygtLisBCgoKDg0OGxAQGiwkHxwsLCwsLCwsLCwsLCwsLCwsLCwsLCwsLCwsLCwsLCwsLCwsLCwsLCwsLCw3LCwrLDcsLP/AABEIALUBFgMBIgACEQEDEQH/xAAbAAACAwEBAQAAAAAAAAAAAAAEBQACAwEGB//EAD8QAAEDAgIGCAMHAwQCAwAAAAEAAhEDIQQxBRJBUWFxBiKBkaGxwdETMvAUI0JScpLhBxUzFlNi8UOCY6Ky/8QAGQEAAwEBAQAAAAAAAAAAAAAAAQIDAAQF/8QAIhEAAgICAwEBAQEBAQAAAAAAAAECESExAxJBUSITMnFh/9oADAMBAAIRAxEAPwBtpnSlSnU1WxGrOV0B/f6u9vcp0lH33/olDGyOC8KUnZ6iiqG/9+rbC3uCuNOVuHcllJm5FDAOOzvsk7v6Hqgr+9Vt4/auHTtaMx3BDf296xq0y3MLKb+m6oMd0hrb2/tQlfpPiJcAW2/4rCo3IhDYjB60kG/HK3knU36zOKDP9UYiCSW/tCn+qMR+Zv7QvOa8W43RDcgjJtC9Ry/pTiLdZuf5QrO6R4g/iH7Qkjxlz91pdK5s3VDZ/SfEASHD9oVaXSnEH8Tf2hKK3ylZ4MRI4WRi20akOa/S3ENjrAyfyjIdis7pZXEdYX/4hINIj5e1VqvMtE2hqrHKNSPRO6U4j8w/aFk3pVidaNcbfwj2Sqobj/pYsHW3Z+iU1IfO6UYgH5x+0ey1w/SLEOEl4/aPZeeqErfAiG9qztIDSPXM0nWN9bZJsF3+6VvzeASrA4oOEZHJETsQTIu0w06Uq/n8AoNK1R+LwCCVxTtMWRsFhZ0tV/N4BQ6SqiOv4D2QequBa2ZMNOlap/FHYFDpOr+fwHshgyQYVCtZrDf7pV/N4Bc/uVW3XPcPZCKa1uWS1msLOkqv5z3BU/uVWbv8B7IYqpCFhDP7lVH4/Aeyg0jV/OfD2QgursMI2A9Foiu5zSXGTO1RYaC+V3NRPF4KIUdJwfjDiz3StrZOqMk16TmKzf0epQei6d1zTxbLx0McLh9Xn9ZIlgJMASTx8VSFnUr/AAw58w4AavG5/hc6TbHCcXhy2LtM7LrjmT1XiOezikL2vf8Aeazi6TEbIuNq9Bia8/Dn5oOt3D1VpQUcgprAg0hQ1XRsWVJnn5pvphvUafrJKqRzQu0AQaQbFV31sV6OQXdMj74xw8lKeQVG/wAoBWoLjn7rQGFx7fNXISs1lHtkO5LLBGxWzwNV3JY4Q2MJo6FZnpDMLCsbt5NRdemScp3QbjsWFRgJbeIgX4KsXgIQTfks2G/Z7K2vOQXGfNdKtAL1BaOS1weVt6zc3+Fro8HVPMlGTwA415BlNMFjg6zs96WjaEbgsEDfYNiRbBOqyNIRRbrMbFyMwhmtVtXcmZAjaJJ3LR2HOy6oymVq2oAIF0AmYyVXMjun+F1lWNk81lWqaolEBYLhCTYzFGTwEk7G7pWGisZUFQNc7WaZjhtTJNqx+jSPQOi0dq4KkCLXWOJq6rS76tJKRP0gba9Ox2g35xtWUbNGFno3Hco0hJcNi4dquJ1Tkd38JmNq1Aao9F0fPUd+oeSinR0dR36h5KKkVgyF3ScffN/T6lCaLzM/V0V0l/zN/T6oPRmZXJy+nTHQ1OxKcWC50kyBk3ePRMKpshHNlwAzP/ZKHAsWLObTpGFSvqkPAkNcHQOBu1NMPifi/eZk7Mo4IWuzqxkIHdf3QmiMRqmDkbHnv7U/LB9Srxsa6UH3aT0zMpxpJ8s7knpt6xClH/Ion0s0/FJ4DyXKIsEx01gXtJc6mYMQ7kMigWCys/8AKFKu2c1ddLMuasAlkAyqfKVlhdpW9T5SscC3NGOjM2IVKgWpWbyitgKsVGxPerARKzfnvThNHA2WmA+U81k661wLer2pZaMdAunGjflPP0CU0k0wB6p5oLZOeg5zYO9dFS9oAWQK41OSNi+dvKFVjhuWRJlXCFGLEoHSFWL7ACT2bO9a4nFauWaVYt5JDTJJueQyHaY7AsPCNsphjq0yYlzrkb+9TRTdaoakRvXa3WbBExx28LLBms0t1SQTaPRZSTOiSxge1wHNI3hIqlMBwc8kw43G45TwlMKOM1myYESHdiV4rF6zhbqjvTpPwHDCTOaoLyztEeIR2FxzmsMtLtUgAjjvSfEYprTLZ3id/FF4au4DVf1g7wO5P0dWGUVeT3nRSqXUnFw1TrZdiip0Sra1InbI8LKLLRDQP0mH3zf0+qB0c6J+tqN6Tf5Wfp9SgsAuXl9LR0FYusGtk2AzWNZmoGVpm88AHWt5qYxkxaRtHL6K5gq4/wANQEtNhMW4C/om4dAT/Z3E1wbDLLt3eKGw2HbUBhwDpm3ks8XScHFkmCJ1jmWm0NGxV0dRh1jETfgnb+h7O8jJ7yacOmW25wc0Lhv8gvHWBnlBRGIs0jjnz81fROA+IS53yg953KKWcDvCGmlXazHA/ileIpTAXs8cRNtmdl5utRaA4ZOBJkmARn5Jm2TirNtD4Zjy7XBJABA2LTSmCa0BzRE7F3QdN8kwNRwuZ7o8UXpASCcwI8EWB7AqnR6oWSS3KbGeKW4XBVAD1TY38164Vm/D6vyxblEwhMCPmHI98+yxjzdRsZ5oeoE9x+E1ngWFrk5WSnF0y0xbsyO2yF5DQO3kqRJ7/CFrh2FzmtGZIA8rr19bQdLUECHR22Fyn8MeNd6ojCiGnmrYujquLZNrjkVMLYEdiV6AzJo701wGRSykmuCdYrR2LPQYWwFm4wuGuBbNYVKxTkaNZVKuI7gsi9Y1XIDLZACZcefYhI1NZ7zJcch4NC1rYjqlsO8+M8QlzqjnuvusNjRtJ4pVZ0RSQSMS+CYblMdsIQPJcN062a3e4S8bIAQewX2R4wnirwNG5Oi1YkyG3Loy7b+KmJpO1Z1TIyELlDFDW1GWcZO+ALi/LYiqnxHNOs4BozdlYKtuOCi5KwhNSY5jxrxLhrRuF4RlAlwJnLf2O9+5C1ape8vDXEC3ADZK5SeQ3gc43g+dyuhpyj/6SjNJUz6N0Hd93UGYDhHcosv6fMeKdXX2vbHKCooVRGbzgt0kP3zP0oHAPsezzRnSb/K39PqUDo/68Vy8vpWOguvJae5BGjEHK6KqXiPqPoLlemCADeMue9bjX5J8jyD1iZE3uB2fQVtGOu7aSVWobjkSqYHON49k0srIYOxtT0YXP1jYDjYchkUzL9VoDdk8538VXAN+7nc5cxAGeQPWb6hZaGlJtgVWoTntSrFUNaq1v5hHn6Ji+6Bq1NWrTd9ZpVswzIDGtaLNAhcwtL4htkM/bmuYiLjP+VpgYpUxqjMk9u/wWQFo3xeIDYa0CAIQGHPX5g+60xLbaxzIn0CGo/OL7f4W9Clgpj6ZdOQ3Eb+KQVgbZQHCRec77di9NixeQkmObDzxg/XcisBTwa0aXwnMrU5cwGTw2Fp7DZejqvLmzlIA7Nvah+jOH+66wGq46xnaPlARuLeDMWEkCEWK2eR0mIqns9VhRbY8yjdMsMsd/wCvqPVB0sjzKUzJSsjqbkvackXTcjEWRtrKhzsuAyq6yaxKLhVeF0lVJsETUCPpiCCSSMhks6VIDaDFyR5clpiWSMr+6yr2aYF8rcLlLRVGVAm52m6GeOqDGRW1XEBjRad8ZjmqUqgcLWAmZ2ZlVhFrI2mA4dhDgaeesTO7PvsVtjqtRzesZG4CB3b0ZQxVAHVd8QgfiEASb2Ge5a18E1zQ6m8PbImdgV+620H8y2AVS0t1Q3VAuczc9qmjmgvDTlnzI2LmMd1Sd5cbc4HksaFT4b54+t/Apor84F5IfD6b0NPVq/qb5FRV6EvllT9TfIqKMdEQPpWfvW/pS7CuTHpX/lb+j1KWUPrxXLPLZdaCnviNv/Waya8uMnl7n0XJuOR8V1rIBP0FoYRKezr9vKFzAC7uQ9UNWe51mWFpPEmFtoyk4SXGZt3EozVRKRi1k9Ho/wDxn9UeH8K9Mk6zSAR8zZyvchD6Ortgtm8hw7JnwRwZ7DzA7ijHQr2Kq1KOB3JVixL29nmnGMfeMuCVE/ecAQgMMMTly+gmFKnADReAP59UDUNxuMJg9usDuMBZCgOPcLxvA7roJoOs3mETjBqwzdMnih6Z6ze1Afw3xR8CldaiDVa021tUd5hM64vzCXV3RUYd2r5rA8Hzq2q3VFh1QBwAssHuIb3HtJROoPm3eIv9dqGrvkE73eAWAhZpIAsM7wR3pSwwD2ptpJssJ5eYSqLFZILKU9i1qVIVGDJTEZoxQkmR1Y3VDVVTxMLlPS7GHVa0utJMCfdV6/BUmywqG189q78cjwVDiBVGsy4nLLvG9RoynNBoztBDL9kofFi/1zKJoAX7ELifmEZpKyUiGt0e17SXCRFuKWOpAt1dgMGN0pjj6NRzQ1hIBsY8LoShQNMQ6Te6eL/Oxng2cTUDfggNbJBBAklpie6/alWkMMaLtdrjIgxsOUjlmmmIrfKNfVggj+VjjjrOiCbXMZ8k0ZNf8DSYLXaHw4ZEGO+/agcW3Pi7zTOgNRhDgYmQQdu7mgsZqv8AkLpFyHZro45Aclpnv/6fPmlU2Xb5KLL+m5+4f+oDu1guKZFnelY+9b+n1KVUDCcdJz9639PqhsHiGjNvaPZcXJKmXjoxZTOYEmy1ZQkHXIysBlJRJ0lRBib/AKT7Lp0kwzAd3LLkpaCoK7Ba0AQB9Wy7llh2PP4SBfPtR324bGmea4cbuA70JcnYZncGwtdPZ3p3r6hId8vl9eqRsxJMZZpzjLz+lNxvBKSyCY5l5EQUieOuTxTJ9UxE2QD6fWsLSmAkM67ckdhILDy8kHWEjiidHfKstg8A8TShusNpHigqZGs3t80fXdLHN3GUuaPkPGPFAdaCKplB4ptxM8CEZUzKDrOug2ZLA8B1m75E96Gr2AG5XwVTqtPMFY4k5hbwVLIJj2k03ckpG1PHGQQhnHe2ZW7UM42KwMlWuJKYupM3Qs62EYb6xCy5FeRZQwJ6rNZpG8QiqDQGarWjX1c3CRbeV2rhwPldPYVSkc3CYaJKs5WhI3FmT6RpCWwNYXjKeCIw+sfyjaTCxc1pblYGQAe1E4erDCbXs0eqlObrBSUkYmgQwvnbs2Xz3FDaMpue6TsNz5RzhHYOrrUXDcSFbR2E1GnWMSZ2CN3fKaLw0wtYtFdJYp0tpMJDnCTq5gfhaN3PglpoPYGl1SSDcSTO/mmlOiw1TUIkEausMpiP4WWkg1lMMDSRrSDlGecKsWtIyX0WVKRmcyc+w+yZnHHV1dQE7EJVinWLTJb1Z/a2Uwq6OIGuLiZ7DHjZO69I9Zq2hZii53zZcEFpIWaQLxM8voojSmJBAAVq7QG5SYjLv4cVaKrRztvbPWf0xqTRq/rHiCou/wBMKIDK0ZazYvNoKiSayVUrRv0nMVm3g6nruSttQjZ2i3gr9NzFZg2amfaUkpY17bA6w4+65Z8d5OiEsDinh2OuXHPkim4RvHvKUU8c02ILfJF0Xxdru5ScGPYxFFu5XYBuHcgKeKdkRPJEDEA8OdlPqwhdKrBHNHHGNdw6p75lKxlZRoTKVCuNmpAMgHiPVDPcBcnLNW1ROSxqYVh2BN2RuocMW12WaLwnyu5iO5IHYG8gkJnoyuGgh53XRtC9TaqDPMX7Uvdt4GfVMMYYDXA5SLbswgazdoyIRCjaoZgpfjHwQeC3oVeqJ2WQ+KEixuLrG0M8CeoOInt2rmKMg96w0a8/Dads2RFQ58VgLZi82MbvdYAog/L2eiWa7uaWSspFhZKDx7LCLXVvtbZ1ZEjO4Q+LrtJAJ1Y+rLKLTM1Zg5to27Lrc0ur8Nty7M7AgcZWYXNa3YDeYJQdDEupu1WmfTf6LoXG3Em+qyxtiaAYBrPA3R9cFgKLHERUE/WxcovgEx1nbTntS0URUfJsR8xHcO8qcIWxeyfh6HR2GIGqwyLuJPG1+cWVK1PqASY28wYI3/8AaI0ViAWPcMtaByb1QgqdZurVBN9ew5geZ8k6WWi1IMxJBoANBAGzckNas8DVc4wIMeIlNRXIYA06pMcd9o5JVpMloF8yZJ27VbihkWTpDNtEVRB+bOd/FCnFVKVpkbj7oXRukSIOo4gD5h/Oa30lpCi8G5adxBlL/OSdNC/0i/TmtQrXeyDtIt3o37PROZcTs6x+gvP/AG5xAyNvrYrPxLmwZB2nkU/85/Sbnx+n0joLh2sZW1DILmnwKiB/pji3Pp1g6LPb4gqLOLWxbi9AnThs12D/AIepXnA36jcvTdOP8zd+oPNeayUyiLE8JUa8i7SWkcYViF17bW3+a2AmpxH/AMju8qOM7XEnmhL5nzRuj41m7wQlpJGPR0BAHIK5KprqOeuQqWKo4wqvfCxfiGjNw70UjBEqoehxim71m/GgZAnwQCFkSqap2EhBu0gdgE7NqjK9QxAPd7o5AdqUH6xIcDPYqgVBmpqVT/JjyUdhz+JwHO/mnTYKDsDjG6sEwRZG64NxkUi1GDN08lozFsbYT3/ytYvUZuOa8/pzCvHWY46v5MkQdJnICdkk/UoTFPLheSdh9t2SeLp2BsDwdQtZqmZk7bEbyPbcuU2fEdGwZqlYQdpjM+i1whgtG/rHxgearJ4tCd3o0xcFoYwAfi5kTN96Cw9A5wY4AxG5GUBrwXAwCYnj6Leq69ncOCaFqNfTKPbZg2iXOudUkjs2BdxNFlOWgOGtmZF4sZM5zK78a8zEbOOa0xlP4jZ1dYi8HftEo1TQ9JB2hCPhPAyDrRxASWo+Kr5MNmY3m4sN6M0BitX4gcCJAIHhHks9OaOg/Faee0jiEIquRp+jN2rQPVxoMnY0QOe32QdKXvaHXABnkLxmqU6JdaLD6hEUGETb8J8V0qo4Rz8k7Gj64IhtgIHZEgj62JTiGXubHI8VtgnS0DOLHkbg98rLSAtw2pfTnoXmnqyNq61/lt7iFys87RcWJ8iuPz4Z+6utGPoP9KmwyuP+TPIqK39L/kr/AKmeTlFzT/0Vjoy6aVYrtkSCweqRCkD8vcn3TVzfjNBFtQX7SkBpkXFwoFkR8jP+FR2XaFrTq7Df62hWcG74WsKMGC2X1C1pDVGttEGJXHvpjO/C679pbsae4LbMEDH1XZAdgJWg+Mcy7wassPj6lwB5lb/fu3juCk1Q6dkGj3nMjtMrowIbm8DkAFz7FU/E/wD+xP8ACjaFMTrPvwj+SkY5oBTGbie/0UOIpjJk849VUPpR8rnc/wCT6KfaQPlY0ePkEDF24x34WDsBPkFYOqnh3DzlZmtUOfV7AP8A9FYOqfmqTwBJ8oC1Gs3NJ34qkdv/AEq1PhgTOsdw2oOo78oM77D3KjbzBkjM+iZpoXsgXG1HzDYHCUG3F6rusXDY63hyTRrAJ8Sl+JwLnOBMEReSRllkArcTi8MnK/DtPEa7iGkRFtwHutKuJGQJttAz5LPCULmYvYAbRtJMZIymwfmgRMNEW4nNUcUZQbywWk0E3Ns4z+iiaWG/G+0mzfKeHBasDbnZnz3LGridp+oQrI38zatUtfch2XbO82nhtQw1nXfYTkPLii8PRc+5+UEDVFz2qjpIdYRXUn5dpiee1MjLG9WDAWTMWQ4tb1ALQBP0VzEPLgR1jIuTsGVgotuTBlgGJ0i4AEATnO/kmeDxjazNzgLt+tiTVsDDeqLciO265haZABbIdv3b1aUIuOCcm4bDX0dUkd3FCOkax2wR2JjSrGqC1whwEyMreqW4x5yyG1DjeaZLkjf6RzR1WHcMj25LbFUC0wduXohcIyXEG2s2e5MWP16eq6zgcz4KzWSNiGvTM7SFKjTA4Qi69EiQRnkUOBmqp4Bs99/S10src2+Tl1c/pmepW5t8nKLl5H+isVgz6cUx8YcGCO8rzjHlsHZ4L0vTWpFZsj8A9Uge0wIIjcoF0Wlrs7Fc+ziZJCgYBs9ll9n3mJWRi5bTGZn64KwxLRkOSq3CtFzMLWk1sWaOeaFhK08Q8mGjuRRFZ1tYjtAXcO7bI7EU+q0C7nEnID13KcpfAoHbopxPWcPEomno5g2k+HkhvtZ1s4O4bPVD4nHxYPJOUNMmUn6eEN2SGFcMpxDRrHKb9pS2tiyXHdGweQWBB/EXXyBEm28hYYhxEartXf7BVjxfScp/Ax9MGJGefDgqPxDKYJdAvYDah8Lo81BcnPM+iGxuAY1zpc8kZRBjgqQhHtTYjkylSsKnytvnMElH67gxs2O4CL8Uo+C4wWk9hBPbu7UdS1ra1RtrQ25kcsyq8kEkqBF3sOdUsL7r5dqIxWKaxpbNzGWfPuQFfCkjfbMmAOzeqUq7WtAJOsBc5yox40y0ZLRdzg1x1T8wPYALevcgnYt4s5s7yFv9qJ/BrD9MHndZVCyPleOXrddKpbQzmnpkwuMBIa5wA/DyOYPFbs2yZA2+yDDmGDBji3zJnwUdVDo1nDVH4WglFxXgFyfWbnFaztVkZZn0TSm34dKdaXuHaZMpVhQ0mWm4mzhBjheYWtai6fmb2nIJZxTdBi7yzVrxaQW+Kq+oDm4rEtdtqNE7BKy+A0n5z2Sior0btWkEMriYmRt4RvQ1LGwYH4srxnHgu1KJgtY0gbSQZP8AHBUZgiPmBLjkeUWHYjcEQ5JOWBlo+p942LiCCBuIMzuvC5jR1ZAE3Gw7PNLm1HCYnbEZxYi3uqtpv2iob7RAKVQV3Zoyio0GhzbPmbAR2Cbd/ctq1SG2yN59FSlhgImnlmQetMZnYiKFJhaA8E2zsg5qyTjFg9HD6zZ2Ht70BVp6riAfCyefZWAWy35Zb4VG4MZiDO0GRtWXNQesWqPQf01YdWtNrt8iuo7oDR1W1dvWbs4FRK59smSrAbprQTa7g8uLYERE+qWjoWyf8ju7+VxRTHNv9JN/3D+0e6s3oi0f+Vx7P5UUWSQbKnog3/dd2ge6u7om2B94d9mx6qKLVkyL0uibAP8AIe4e6Hf0Qa7/AMrx2BdUQSQbM/8ARLSABWeBtAAE8TGatS6E02Tq1HXtOqJ71FExP0q7oYzL4ru4KHoQwmTVeewKKIgZdnQwST8eoNkQNxVqPQymB87rxNhBjKVFEGFFn9D2Teq+DEthsHbcQpT6E0gZD3C+4eG5RRFIJxnQikDIqVB3eyt/oqlM6zu4eyii1ZF8K/6JpAf5H7rQPRcHQyjclzzE5x7LqiDQy0Wp9D6NrkTwb7LdvRGkMnu7h7KKLUC2cf0OpE3c893ssB0Gw+955lRRFMY1Z0MoDInw9loeh9GPmeOWr7KKLMAOehlGZ16mzaPZVPQ+lMipVHIjb2LqiWghNPonS/O/w9l13RGkRdz8949lFEYxQGyN6J0gLOfs3H0VH9DKJ/HUHIj2UUWaybwoOhVL/cqWvmPZXo9D6QJIc8Ei+XsooloyGei9GtoBwaSdYyZ4WUUUTpAez//Z">
            <a:hlinkClick r:id="rId3"/>
          </p:cNvPr>
          <p:cNvSpPr>
            <a:spLocks noChangeAspect="1" noChangeArrowheads="1"/>
          </p:cNvSpPr>
          <p:nvPr/>
        </p:nvSpPr>
        <p:spPr bwMode="auto">
          <a:xfrm>
            <a:off x="46038" y="-1241425"/>
            <a:ext cx="3981450" cy="2600325"/>
          </a:xfrm>
          <a:prstGeom prst="rect">
            <a:avLst/>
          </a:prstGeom>
          <a:noFill/>
        </p:spPr>
        <p:txBody>
          <a:bodyPr vert="horz" wrap="square" lIns="91440" tIns="45720" rIns="91440" bIns="45720" numCol="1" anchor="t" anchorCtr="0" compatLnSpc="1">
            <a:prstTxWarp prst="textNoShape">
              <a:avLst/>
            </a:prstTxWarp>
          </a:bodyPr>
          <a:lstStyle/>
          <a:p>
            <a:endParaRPr lang="hr-HR"/>
          </a:p>
        </p:txBody>
      </p:sp>
      <p:sp>
        <p:nvSpPr>
          <p:cNvPr id="49156" name="AutoShape 4" descr="data:image/jpeg;base64,/9j/4AAQSkZJRgABAQAAAQABAAD/2wCEAAkGBxQTEhUUExQVFRQXGBoYGBgYGBwaHBwaFxwXFxoXGBwcHCggHBolHBoXIjEiJSkrLi4uFx8zODMsNygtLisBCgoKDg0OGxAQGiwkHxwsLCwsLCwsLCwsLCwsLCwsLCwsLCwsLCwsLCwsLCwsLCwsLCwsLCwsLCw3LCwrLDcsLP/AABEIALUBFgMBIgACEQEDEQH/xAAbAAACAwEBAQAAAAAAAAAAAAAEBQACAwEGB//EAD8QAAEDAgIGCAMHAwQCAwAAAAEAAhEDIQQxBRJBUWFxBiKBkaGxwdETMvAUI0JScpLhBxUzFlNi8UOCY6Ky/8QAGQEAAwEBAQAAAAAAAAAAAAAAAQIDAAQF/8QAIhEAAgICAwEBAQEBAQAAAAAAAAECESExAxJBUSITMnFh/9oADAMBAAIRAxEAPwBtpnSlSnU1WxGrOV0B/f6u9vcp0lH33/olDGyOC8KUnZ6iiqG/9+rbC3uCuNOVuHcllJm5FDAOOzvsk7v6Hqgr+9Vt4/auHTtaMx3BDf296xq0y3MLKb+m6oMd0hrb2/tQlfpPiJcAW2/4rCo3IhDYjB60kG/HK3knU36zOKDP9UYiCSW/tCn+qMR+Zv7QvOa8W43RDcgjJtC9Ry/pTiLdZuf5QrO6R4g/iH7Qkjxlz91pdK5s3VDZ/SfEASHD9oVaXSnEH8Tf2hKK3ylZ4MRI4WRi20akOa/S3ENjrAyfyjIdis7pZXEdYX/4hINIj5e1VqvMtE2hqrHKNSPRO6U4j8w/aFk3pVidaNcbfwj2Sqobj/pYsHW3Z+iU1IfO6UYgH5x+0ey1w/SLEOEl4/aPZeeqErfAiG9qztIDSPXM0nWN9bZJsF3+6VvzeASrA4oOEZHJETsQTIu0w06Uq/n8AoNK1R+LwCCVxTtMWRsFhZ0tV/N4BQ6SqiOv4D2QequBa2ZMNOlap/FHYFDpOr+fwHshgyQYVCtZrDf7pV/N4Bc/uVW3XPcPZCKa1uWS1msLOkqv5z3BU/uVWbv8B7IYqpCFhDP7lVH4/Aeyg0jV/OfD2QgursMI2A9Foiu5zSXGTO1RYaC+V3NRPF4KIUdJwfjDiz3StrZOqMk16TmKzf0epQei6d1zTxbLx0McLh9Xn9ZIlgJMASTx8VSFnUr/AAw58w4AavG5/hc6TbHCcXhy2LtM7LrjmT1XiOezikL2vf8Aeazi6TEbIuNq9Bia8/Dn5oOt3D1VpQUcgprAg0hQ1XRsWVJnn5pvphvUafrJKqRzQu0AQaQbFV31sV6OQXdMj74xw8lKeQVG/wAoBWoLjn7rQGFx7fNXISs1lHtkO5LLBGxWzwNV3JY4Q2MJo6FZnpDMLCsbt5NRdemScp3QbjsWFRgJbeIgX4KsXgIQTfks2G/Z7K2vOQXGfNdKtAL1BaOS1weVt6zc3+Fro8HVPMlGTwA415BlNMFjg6zs96WjaEbgsEDfYNiRbBOqyNIRRbrMbFyMwhmtVtXcmZAjaJJ3LR2HOy6oymVq2oAIF0AmYyVXMjun+F1lWNk81lWqaolEBYLhCTYzFGTwEk7G7pWGisZUFQNc7WaZjhtTJNqx+jSPQOi0dq4KkCLXWOJq6rS76tJKRP0gba9Ox2g35xtWUbNGFno3Hco0hJcNi4dquJ1Tkd38JmNq1Aao9F0fPUd+oeSinR0dR36h5KKkVgyF3ScffN/T6lCaLzM/V0V0l/zN/T6oPRmZXJy+nTHQ1OxKcWC50kyBk3ePRMKpshHNlwAzP/ZKHAsWLObTpGFSvqkPAkNcHQOBu1NMPifi/eZk7Mo4IWuzqxkIHdf3QmiMRqmDkbHnv7U/LB9Srxsa6UH3aT0zMpxpJ8s7knpt6xClH/Ion0s0/FJ4DyXKIsEx01gXtJc6mYMQ7kMigWCys/8AKFKu2c1ddLMuasAlkAyqfKVlhdpW9T5SscC3NGOjM2IVKgWpWbyitgKsVGxPerARKzfnvThNHA2WmA+U81k661wLer2pZaMdAunGjflPP0CU0k0wB6p5oLZOeg5zYO9dFS9oAWQK41OSNi+dvKFVjhuWRJlXCFGLEoHSFWL7ACT2bO9a4nFauWaVYt5JDTJJueQyHaY7AsPCNsphjq0yYlzrkb+9TRTdaoakRvXa3WbBExx28LLBms0t1SQTaPRZSTOiSxge1wHNI3hIqlMBwc8kw43G45TwlMKOM1myYESHdiV4rF6zhbqjvTpPwHDCTOaoLyztEeIR2FxzmsMtLtUgAjjvSfEYprTLZ3id/FF4au4DVf1g7wO5P0dWGUVeT3nRSqXUnFw1TrZdiip0Sra1InbI8LKLLRDQP0mH3zf0+qB0c6J+tqN6Tf5Wfp9SgsAuXl9LR0FYusGtk2AzWNZmoGVpm88AHWt5qYxkxaRtHL6K5gq4/wANQEtNhMW4C/om4dAT/Z3E1wbDLLt3eKGw2HbUBhwDpm3ks8XScHFkmCJ1jmWm0NGxV0dRh1jETfgnb+h7O8jJ7yacOmW25wc0Lhv8gvHWBnlBRGIs0jjnz81fROA+IS53yg953KKWcDvCGmlXazHA/ileIpTAXs8cRNtmdl5utRaA4ZOBJkmARn5Jm2TirNtD4Zjy7XBJABA2LTSmCa0BzRE7F3QdN8kwNRwuZ7o8UXpASCcwI8EWB7AqnR6oWSS3KbGeKW4XBVAD1TY38164Vm/D6vyxblEwhMCPmHI98+yxjzdRsZ5oeoE9x+E1ngWFrk5WSnF0y0xbsyO2yF5DQO3kqRJ7/CFrh2FzmtGZIA8rr19bQdLUECHR22Fyn8MeNd6ojCiGnmrYujquLZNrjkVMLYEdiV6AzJo701wGRSykmuCdYrR2LPQYWwFm4wuGuBbNYVKxTkaNZVKuI7gsi9Y1XIDLZACZcefYhI1NZ7zJcch4NC1rYjqlsO8+M8QlzqjnuvusNjRtJ4pVZ0RSQSMS+CYblMdsIQPJcN062a3e4S8bIAQewX2R4wnirwNG5Oi1YkyG3Loy7b+KmJpO1Z1TIyELlDFDW1GWcZO+ALi/LYiqnxHNOs4BozdlYKtuOCi5KwhNSY5jxrxLhrRuF4RlAlwJnLf2O9+5C1ape8vDXEC3ADZK5SeQ3gc43g+dyuhpyj/6SjNJUz6N0Hd93UGYDhHcosv6fMeKdXX2vbHKCooVRGbzgt0kP3zP0oHAPsezzRnSb/K39PqUDo/68Vy8vpWOguvJae5BGjEHK6KqXiPqPoLlemCADeMue9bjX5J8jyD1iZE3uB2fQVtGOu7aSVWobjkSqYHON49k0srIYOxtT0YXP1jYDjYchkUzL9VoDdk8538VXAN+7nc5cxAGeQPWb6hZaGlJtgVWoTntSrFUNaq1v5hHn6Ji+6Bq1NWrTd9ZpVswzIDGtaLNAhcwtL4htkM/bmuYiLjP+VpgYpUxqjMk9u/wWQFo3xeIDYa0CAIQGHPX5g+60xLbaxzIn0CGo/OL7f4W9Clgpj6ZdOQ3Eb+KQVgbZQHCRec77di9NixeQkmObDzxg/XcisBTwa0aXwnMrU5cwGTw2Fp7DZejqvLmzlIA7Nvah+jOH+66wGq46xnaPlARuLeDMWEkCEWK2eR0mIqns9VhRbY8yjdMsMsd/wCvqPVB0sjzKUzJSsjqbkvackXTcjEWRtrKhzsuAyq6yaxKLhVeF0lVJsETUCPpiCCSSMhks6VIDaDFyR5clpiWSMr+6yr2aYF8rcLlLRVGVAm52m6GeOqDGRW1XEBjRad8ZjmqUqgcLWAmZ2ZlVhFrI2mA4dhDgaeesTO7PvsVtjqtRzesZG4CB3b0ZQxVAHVd8QgfiEASb2Ge5a18E1zQ6m8PbImdgV+620H8y2AVS0t1Q3VAuczc9qmjmgvDTlnzI2LmMd1Sd5cbc4HksaFT4b54+t/Apor84F5IfD6b0NPVq/qb5FRV6EvllT9TfIqKMdEQPpWfvW/pS7CuTHpX/lb+j1KWUPrxXLPLZdaCnviNv/Waya8uMnl7n0XJuOR8V1rIBP0FoYRKezr9vKFzAC7uQ9UNWe51mWFpPEmFtoyk4SXGZt3EozVRKRi1k9Ho/wDxn9UeH8K9Mk6zSAR8zZyvchD6Ortgtm8hw7JnwRwZ7DzA7ijHQr2Kq1KOB3JVixL29nmnGMfeMuCVE/ecAQgMMMTly+gmFKnADReAP59UDUNxuMJg9usDuMBZCgOPcLxvA7roJoOs3mETjBqwzdMnih6Z6ze1Afw3xR8CldaiDVa021tUd5hM64vzCXV3RUYd2r5rA8Hzq2q3VFh1QBwAssHuIb3HtJROoPm3eIv9dqGrvkE73eAWAhZpIAsM7wR3pSwwD2ptpJssJ5eYSqLFZILKU9i1qVIVGDJTEZoxQkmR1Y3VDVVTxMLlPS7GHVa0utJMCfdV6/BUmywqG189q78cjwVDiBVGsy4nLLvG9RoynNBoztBDL9kofFi/1zKJoAX7ELifmEZpKyUiGt0e17SXCRFuKWOpAt1dgMGN0pjj6NRzQ1hIBsY8LoShQNMQ6Te6eL/Oxng2cTUDfggNbJBBAklpie6/alWkMMaLtdrjIgxsOUjlmmmIrfKNfVggj+VjjjrOiCbXMZ8k0ZNf8DSYLXaHw4ZEGO+/agcW3Pi7zTOgNRhDgYmQQdu7mgsZqv8AkLpFyHZro45Aclpnv/6fPmlU2Xb5KLL+m5+4f+oDu1guKZFnelY+9b+n1KVUDCcdJz9639PqhsHiGjNvaPZcXJKmXjoxZTOYEmy1ZQkHXIysBlJRJ0lRBib/AKT7Lp0kwzAd3LLkpaCoK7Ba0AQB9Wy7llh2PP4SBfPtR324bGmea4cbuA70JcnYZncGwtdPZ3p3r6hId8vl9eqRsxJMZZpzjLz+lNxvBKSyCY5l5EQUieOuTxTJ9UxE2QD6fWsLSmAkM67ckdhILDy8kHWEjiidHfKstg8A8TShusNpHigqZGs3t80fXdLHN3GUuaPkPGPFAdaCKplB4ptxM8CEZUzKDrOug2ZLA8B1m75E96Gr2AG5XwVTqtPMFY4k5hbwVLIJj2k03ckpG1PHGQQhnHe2ZW7UM42KwMlWuJKYupM3Qs62EYb6xCy5FeRZQwJ6rNZpG8QiqDQGarWjX1c3CRbeV2rhwPldPYVSkc3CYaJKs5WhI3FmT6RpCWwNYXjKeCIw+sfyjaTCxc1pblYGQAe1E4erDCbXs0eqlObrBSUkYmgQwvnbs2Xz3FDaMpue6TsNz5RzhHYOrrUXDcSFbR2E1GnWMSZ2CN3fKaLw0wtYtFdJYp0tpMJDnCTq5gfhaN3PglpoPYGl1SSDcSTO/mmlOiw1TUIkEausMpiP4WWkg1lMMDSRrSDlGecKsWtIyX0WVKRmcyc+w+yZnHHV1dQE7EJVinWLTJb1Z/a2Uwq6OIGuLiZ7DHjZO69I9Zq2hZii53zZcEFpIWaQLxM8voojSmJBAAVq7QG5SYjLv4cVaKrRztvbPWf0xqTRq/rHiCou/wBMKIDK0ZazYvNoKiSayVUrRv0nMVm3g6nruSttQjZ2i3gr9NzFZg2amfaUkpY17bA6w4+65Z8d5OiEsDinh2OuXHPkim4RvHvKUU8c02ILfJF0Xxdru5ScGPYxFFu5XYBuHcgKeKdkRPJEDEA8OdlPqwhdKrBHNHHGNdw6p75lKxlZRoTKVCuNmpAMgHiPVDPcBcnLNW1ROSxqYVh2BN2RuocMW12WaLwnyu5iO5IHYG8gkJnoyuGgh53XRtC9TaqDPMX7Uvdt4GfVMMYYDXA5SLbswgazdoyIRCjaoZgpfjHwQeC3oVeqJ2WQ+KEixuLrG0M8CeoOInt2rmKMg96w0a8/Dads2RFQ58VgLZi82MbvdYAog/L2eiWa7uaWSspFhZKDx7LCLXVvtbZ1ZEjO4Q+LrtJAJ1Y+rLKLTM1Zg5to27Lrc0ur8Nty7M7AgcZWYXNa3YDeYJQdDEupu1WmfTf6LoXG3Em+qyxtiaAYBrPA3R9cFgKLHERUE/WxcovgEx1nbTntS0URUfJsR8xHcO8qcIWxeyfh6HR2GIGqwyLuJPG1+cWVK1PqASY28wYI3/8AaI0ViAWPcMtaByb1QgqdZurVBN9ew5geZ8k6WWi1IMxJBoANBAGzckNas8DVc4wIMeIlNRXIYA06pMcd9o5JVpMloF8yZJ27VbihkWTpDNtEVRB+bOd/FCnFVKVpkbj7oXRukSIOo4gD5h/Oa30lpCi8G5adxBlL/OSdNC/0i/TmtQrXeyDtIt3o37PROZcTs6x+gvP/AG5xAyNvrYrPxLmwZB2nkU/85/Sbnx+n0joLh2sZW1DILmnwKiB/pji3Pp1g6LPb4gqLOLWxbi9AnThs12D/AIepXnA36jcvTdOP8zd+oPNeayUyiLE8JUa8i7SWkcYViF17bW3+a2AmpxH/AMju8qOM7XEnmhL5nzRuj41m7wQlpJGPR0BAHIK5KprqOeuQqWKo4wqvfCxfiGjNw70UjBEqoehxim71m/GgZAnwQCFkSqap2EhBu0gdgE7NqjK9QxAPd7o5AdqUH6xIcDPYqgVBmpqVT/JjyUdhz+JwHO/mnTYKDsDjG6sEwRZG64NxkUi1GDN08lozFsbYT3/ytYvUZuOa8/pzCvHWY46v5MkQdJnICdkk/UoTFPLheSdh9t2SeLp2BsDwdQtZqmZk7bEbyPbcuU2fEdGwZqlYQdpjM+i1whgtG/rHxgearJ4tCd3o0xcFoYwAfi5kTN96Cw9A5wY4AxG5GUBrwXAwCYnj6Leq69ncOCaFqNfTKPbZg2iXOudUkjs2BdxNFlOWgOGtmZF4sZM5zK78a8zEbOOa0xlP4jZ1dYi8HftEo1TQ9JB2hCPhPAyDrRxASWo+Kr5MNmY3m4sN6M0BitX4gcCJAIHhHks9OaOg/Faee0jiEIquRp+jN2rQPVxoMnY0QOe32QdKXvaHXABnkLxmqU6JdaLD6hEUGETb8J8V0qo4Rz8k7Gj64IhtgIHZEgj62JTiGXubHI8VtgnS0DOLHkbg98rLSAtw2pfTnoXmnqyNq61/lt7iFys87RcWJ8iuPz4Z+6utGPoP9KmwyuP+TPIqK39L/kr/AKmeTlFzT/0Vjoy6aVYrtkSCweqRCkD8vcn3TVzfjNBFtQX7SkBpkXFwoFkR8jP+FR2XaFrTq7Df62hWcG74WsKMGC2X1C1pDVGttEGJXHvpjO/C679pbsae4LbMEDH1XZAdgJWg+Mcy7wassPj6lwB5lb/fu3juCk1Q6dkGj3nMjtMrowIbm8DkAFz7FU/E/wD+xP8ACjaFMTrPvwj+SkY5oBTGbie/0UOIpjJk849VUPpR8rnc/wCT6KfaQPlY0ePkEDF24x34WDsBPkFYOqnh3DzlZmtUOfV7AP8A9FYOqfmqTwBJ8oC1Gs3NJ34qkdv/AEq1PhgTOsdw2oOo78oM77D3KjbzBkjM+iZpoXsgXG1HzDYHCUG3F6rusXDY63hyTRrAJ8Sl+JwLnOBMEReSRllkArcTi8MnK/DtPEa7iGkRFtwHutKuJGQJttAz5LPCULmYvYAbRtJMZIymwfmgRMNEW4nNUcUZQbywWk0E3Ns4z+iiaWG/G+0mzfKeHBasDbnZnz3LGridp+oQrI38zatUtfch2XbO82nhtQw1nXfYTkPLii8PRc+5+UEDVFz2qjpIdYRXUn5dpiee1MjLG9WDAWTMWQ4tb1ALQBP0VzEPLgR1jIuTsGVgotuTBlgGJ0i4AEATnO/kmeDxjazNzgLt+tiTVsDDeqLciO265haZABbIdv3b1aUIuOCcm4bDX0dUkd3FCOkax2wR2JjSrGqC1whwEyMreqW4x5yyG1DjeaZLkjf6RzR1WHcMj25LbFUC0wduXohcIyXEG2s2e5MWP16eq6zgcz4KzWSNiGvTM7SFKjTA4Qi69EiQRnkUOBmqp4Bs99/S10src2+Tl1c/pmepW5t8nKLl5H+isVgz6cUx8YcGCO8rzjHlsHZ4L0vTWpFZsj8A9Uge0wIIjcoF0Wlrs7Fc+ziZJCgYBs9ll9n3mJWRi5bTGZn64KwxLRkOSq3CtFzMLWk1sWaOeaFhK08Q8mGjuRRFZ1tYjtAXcO7bI7EU+q0C7nEnID13KcpfAoHbopxPWcPEomno5g2k+HkhvtZ1s4O4bPVD4nHxYPJOUNMmUn6eEN2SGFcMpxDRrHKb9pS2tiyXHdGweQWBB/EXXyBEm28hYYhxEartXf7BVjxfScp/Ax9MGJGefDgqPxDKYJdAvYDah8Lo81BcnPM+iGxuAY1zpc8kZRBjgqQhHtTYjkylSsKnytvnMElH67gxs2O4CL8Uo+C4wWk9hBPbu7UdS1ra1RtrQ25kcsyq8kEkqBF3sOdUsL7r5dqIxWKaxpbNzGWfPuQFfCkjfbMmAOzeqUq7WtAJOsBc5yox40y0ZLRdzg1x1T8wPYALevcgnYt4s5s7yFv9qJ/BrD9MHndZVCyPleOXrddKpbQzmnpkwuMBIa5wA/DyOYPFbs2yZA2+yDDmGDBji3zJnwUdVDo1nDVH4WglFxXgFyfWbnFaztVkZZn0TSm34dKdaXuHaZMpVhQ0mWm4mzhBjheYWtai6fmb2nIJZxTdBi7yzVrxaQW+Kq+oDm4rEtdtqNE7BKy+A0n5z2Sior0btWkEMriYmRt4RvQ1LGwYH4srxnHgu1KJgtY0gbSQZP8AHBUZgiPmBLjkeUWHYjcEQ5JOWBlo+p942LiCCBuIMzuvC5jR1ZAE3Gw7PNLm1HCYnbEZxYi3uqtpv2iob7RAKVQV3Zoyio0GhzbPmbAR2Cbd/ctq1SG2yN59FSlhgImnlmQetMZnYiKFJhaA8E2zsg5qyTjFg9HD6zZ2Ht70BVp6riAfCyefZWAWy35Zb4VG4MZiDO0GRtWXNQesWqPQf01YdWtNrt8iuo7oDR1W1dvWbs4FRK59smSrAbprQTa7g8uLYERE+qWjoWyf8ju7+VxRTHNv9JN/3D+0e6s3oi0f+Vx7P5UUWSQbKnog3/dd2ge6u7om2B94d9mx6qKLVkyL0uibAP8AIe4e6Hf0Qa7/AMrx2BdUQSQbM/8ARLSABWeBtAAE8TGatS6E02Tq1HXtOqJ71FExP0q7oYzL4ru4KHoQwmTVeewKKIgZdnQwST8eoNkQNxVqPQymB87rxNhBjKVFEGFFn9D2Teq+DEthsHbcQpT6E0gZD3C+4eG5RRFIJxnQikDIqVB3eyt/oqlM6zu4eyii1ZF8K/6JpAf5H7rQPRcHQyjclzzE5x7LqiDQy0Wp9D6NrkTwb7LdvRGkMnu7h7KKLUC2cf0OpE3c893ssB0Gw+955lRRFMY1Z0MoDInw9loeh9GPmeOWr7KKLMAOehlGZ16mzaPZVPQ+lMipVHIjb2LqiWghNPonS/O/w9l13RGkRdz8949lFEYxQGyN6J0gLOfs3H0VH9DKJ/HUHIj2UUWaybwoOhVL/cqWvmPZXo9D6QJIc8Ei+XsooloyGei9GtoBwaSdYyZ4WUUUTpAez//Z">
            <a:hlinkClick r:id="rId3"/>
          </p:cNvPr>
          <p:cNvSpPr>
            <a:spLocks noChangeAspect="1" noChangeArrowheads="1"/>
          </p:cNvSpPr>
          <p:nvPr/>
        </p:nvSpPr>
        <p:spPr bwMode="auto">
          <a:xfrm>
            <a:off x="46038" y="-1241425"/>
            <a:ext cx="3981450" cy="2600325"/>
          </a:xfrm>
          <a:prstGeom prst="rect">
            <a:avLst/>
          </a:prstGeom>
          <a:noFill/>
        </p:spPr>
        <p:txBody>
          <a:bodyPr vert="horz" wrap="square" lIns="91440" tIns="45720" rIns="91440" bIns="45720" numCol="1" anchor="t" anchorCtr="0" compatLnSpc="1">
            <a:prstTxWarp prst="textNoShape">
              <a:avLst/>
            </a:prstTxWarp>
          </a:bodyPr>
          <a:lstStyle/>
          <a:p>
            <a:endParaRPr lang="hr-HR"/>
          </a:p>
        </p:txBody>
      </p:sp>
      <p:sp>
        <p:nvSpPr>
          <p:cNvPr id="9" name="Pravokutnik 8"/>
          <p:cNvSpPr/>
          <p:nvPr/>
        </p:nvSpPr>
        <p:spPr>
          <a:xfrm>
            <a:off x="0" y="0"/>
            <a:ext cx="4067944" cy="6617196"/>
          </a:xfrm>
          <a:prstGeom prst="rect">
            <a:avLst/>
          </a:prstGeom>
        </p:spPr>
        <p:txBody>
          <a:bodyPr wrap="square">
            <a:spAutoFit/>
          </a:bodyPr>
          <a:lstStyle/>
          <a:p>
            <a:pPr algn="ctr"/>
            <a:r>
              <a:rPr lang="hr-HR" sz="4400" b="1" dirty="0" smtClean="0"/>
              <a:t> </a:t>
            </a:r>
            <a:r>
              <a:rPr lang="hr-HR" sz="3600" dirty="0" smtClean="0"/>
              <a:t> </a:t>
            </a:r>
            <a:r>
              <a:rPr lang="hr-HR" sz="4800" b="1" dirty="0" smtClean="0"/>
              <a:t>Učitelju: „Koliko puta da oprostim bratu svomu, ako se ogriješi o mene?”</a:t>
            </a:r>
          </a:p>
          <a:p>
            <a:pPr algn="ctr"/>
            <a:endParaRPr lang="hr-HR" sz="4000" b="1" i="1" dirty="0" smtClean="0">
              <a:solidFill>
                <a:schemeClr val="accent2"/>
              </a:solidFill>
            </a:endParaRPr>
          </a:p>
          <a:p>
            <a:pPr algn="ctr"/>
            <a:r>
              <a:rPr lang="hr-HR" sz="4000" b="1" i="1" dirty="0" smtClean="0">
                <a:solidFill>
                  <a:schemeClr val="accent2"/>
                </a:solidFill>
              </a:rPr>
              <a:t>Mt 18, 21-35 </a:t>
            </a:r>
            <a:r>
              <a:rPr lang="hr-HR" sz="4800" b="1" i="1" dirty="0" smtClean="0">
                <a:solidFill>
                  <a:schemeClr val="accent2"/>
                </a:solidFill>
              </a:rPr>
              <a:t> </a:t>
            </a:r>
          </a:p>
        </p:txBody>
      </p:sp>
      <p:pic>
        <p:nvPicPr>
          <p:cNvPr id="44034" name="Picture 2" descr="http://www.obitelj-malih-marija.com/wp-content/uploads/2014/07/sv.-Jakov-Stariji.jpg"/>
          <p:cNvPicPr>
            <a:picLocks noChangeAspect="1" noChangeArrowheads="1"/>
          </p:cNvPicPr>
          <p:nvPr/>
        </p:nvPicPr>
        <p:blipFill>
          <a:blip r:embed="rId4" cstate="print"/>
          <a:srcRect/>
          <a:stretch>
            <a:fillRect/>
          </a:stretch>
        </p:blipFill>
        <p:spPr bwMode="auto">
          <a:xfrm>
            <a:off x="4067944" y="0"/>
            <a:ext cx="5076056" cy="6858000"/>
          </a:xfrm>
          <a:prstGeom prst="rect">
            <a:avLst/>
          </a:prstGeom>
          <a:noFill/>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539750" y="333375"/>
            <a:ext cx="8064500" cy="6045200"/>
          </a:xfrm>
          <a:prstGeom prst="rect">
            <a:avLst/>
          </a:prstGeom>
          <a:noFill/>
          <a:ln w="9525">
            <a:noFill/>
            <a:miter lim="800000"/>
            <a:headEnd/>
            <a:tailEnd/>
          </a:ln>
        </p:spPr>
        <p:txBody>
          <a:bodyPr anchor="ctr">
            <a:spAutoFit/>
          </a:bodyPr>
          <a:lstStyle/>
          <a:p>
            <a:pPr>
              <a:tabLst>
                <a:tab pos="252413" algn="l"/>
              </a:tabLst>
            </a:pPr>
            <a:r>
              <a:rPr lang="it-IT" sz="2600" b="1" dirty="0">
                <a:latin typeface="Georgia" pitchFamily="18" charset="0"/>
              </a:rPr>
              <a:t> </a:t>
            </a:r>
            <a:r>
              <a:rPr lang="hr-HR" sz="2600" b="1" dirty="0">
                <a:latin typeface="Georgia" pitchFamily="18" charset="0"/>
              </a:rPr>
              <a:t>	</a:t>
            </a:r>
            <a:r>
              <a:rPr lang="it-IT" sz="2600" b="1" dirty="0">
                <a:latin typeface="Georgia" pitchFamily="18" charset="0"/>
              </a:rPr>
              <a:t> </a:t>
            </a:r>
            <a:r>
              <a:rPr lang="hr-HR" sz="2600" b="1" dirty="0">
                <a:latin typeface="Georgia" pitchFamily="18" charset="0"/>
              </a:rPr>
              <a:t> </a:t>
            </a:r>
            <a:r>
              <a:rPr lang="hr-HR" sz="2600" b="1" dirty="0" smtClean="0">
                <a:latin typeface="Georgia" pitchFamily="18" charset="0"/>
              </a:rPr>
              <a:t>VJERUJEM u jednoga Boga.</a:t>
            </a:r>
            <a:endParaRPr lang="hr-HR" sz="2600" b="1" dirty="0">
              <a:latin typeface="Georgia" pitchFamily="18" charset="0"/>
            </a:endParaRPr>
          </a:p>
          <a:p>
            <a:pPr>
              <a:tabLst>
                <a:tab pos="252413" algn="l"/>
              </a:tabLst>
            </a:pPr>
            <a:r>
              <a:rPr lang="hr-HR" sz="2600" i="1" dirty="0" smtClean="0">
                <a:latin typeface="Georgia" pitchFamily="18" charset="0"/>
              </a:rPr>
              <a:t> </a:t>
            </a:r>
            <a:r>
              <a:rPr lang="hr-HR" sz="2600" i="1" dirty="0">
                <a:latin typeface="Georgia" pitchFamily="18" charset="0"/>
              </a:rPr>
              <a:t>	  </a:t>
            </a:r>
            <a:r>
              <a:rPr lang="hr-HR" sz="2600" b="1" dirty="0" smtClean="0">
                <a:latin typeface="Georgia" pitchFamily="18" charset="0"/>
              </a:rPr>
              <a:t>Oca svemogućega, stvoritelja neba i </a:t>
            </a:r>
            <a:endParaRPr lang="hr-HR" sz="2600" dirty="0">
              <a:latin typeface="Georgia" pitchFamily="18" charset="0"/>
            </a:endParaRPr>
          </a:p>
          <a:p>
            <a:pPr lvl="1">
              <a:tabLst>
                <a:tab pos="252413" algn="l"/>
              </a:tabLst>
            </a:pPr>
            <a:r>
              <a:rPr lang="hr-HR" sz="2600" b="1" dirty="0" smtClean="0">
                <a:latin typeface="Georgia" pitchFamily="18" charset="0"/>
              </a:rPr>
              <a:t>zemlje, svega vidljivoga i nevidljivoga.</a:t>
            </a:r>
            <a:endParaRPr lang="hr-HR" sz="2600" dirty="0">
              <a:latin typeface="Georgia" pitchFamily="18" charset="0"/>
            </a:endParaRPr>
          </a:p>
          <a:p>
            <a:pPr lvl="1">
              <a:tabLst>
                <a:tab pos="252413" algn="l"/>
              </a:tabLst>
            </a:pPr>
            <a:r>
              <a:rPr lang="hr-HR" sz="2600" b="1" dirty="0" smtClean="0">
                <a:latin typeface="Georgia" pitchFamily="18" charset="0"/>
              </a:rPr>
              <a:t>I u jednoga Gospodina Isusa Krista, </a:t>
            </a:r>
            <a:endParaRPr lang="hr-HR" sz="2600" dirty="0">
              <a:latin typeface="Georgia" pitchFamily="18" charset="0"/>
            </a:endParaRPr>
          </a:p>
          <a:p>
            <a:pPr lvl="1">
              <a:tabLst>
                <a:tab pos="252413" algn="l"/>
              </a:tabLst>
            </a:pPr>
            <a:r>
              <a:rPr lang="hr-HR" sz="2600" b="1" dirty="0" smtClean="0">
                <a:latin typeface="Georgia" pitchFamily="18" charset="0"/>
              </a:rPr>
              <a:t>jedinorođenoga Sina Božjega. </a:t>
            </a:r>
            <a:endParaRPr lang="hr-HR" sz="2600" dirty="0">
              <a:latin typeface="Georgia" pitchFamily="18" charset="0"/>
            </a:endParaRPr>
          </a:p>
          <a:p>
            <a:pPr lvl="1">
              <a:tabLst>
                <a:tab pos="252413" algn="l"/>
              </a:tabLst>
            </a:pPr>
            <a:r>
              <a:rPr lang="hr-HR" sz="2600" b="1" dirty="0" smtClean="0">
                <a:latin typeface="Georgia" pitchFamily="18" charset="0"/>
              </a:rPr>
              <a:t>Rođenog od Oca prije svih vjekova. </a:t>
            </a:r>
            <a:endParaRPr lang="hr-HR" sz="2600" dirty="0">
              <a:latin typeface="Georgia" pitchFamily="18" charset="0"/>
            </a:endParaRPr>
          </a:p>
          <a:p>
            <a:pPr lvl="1">
              <a:tabLst>
                <a:tab pos="252413" algn="l"/>
              </a:tabLst>
            </a:pPr>
            <a:r>
              <a:rPr lang="hr-HR" sz="2600" b="1" dirty="0" smtClean="0">
                <a:latin typeface="Georgia" pitchFamily="18" charset="0"/>
              </a:rPr>
              <a:t>Boga od Boga, svjetlo od svjetla, </a:t>
            </a:r>
            <a:endParaRPr lang="hr-HR" sz="2600" dirty="0">
              <a:latin typeface="Georgia" pitchFamily="18" charset="0"/>
            </a:endParaRPr>
          </a:p>
          <a:p>
            <a:pPr lvl="1">
              <a:tabLst>
                <a:tab pos="252413" algn="l"/>
              </a:tabLst>
            </a:pPr>
            <a:r>
              <a:rPr lang="hr-HR" sz="2600" b="1" dirty="0" smtClean="0">
                <a:latin typeface="Georgia" pitchFamily="18" charset="0"/>
              </a:rPr>
              <a:t>pravoga Boga, od pravoga Boga. </a:t>
            </a:r>
            <a:endParaRPr lang="hr-HR" sz="2600" dirty="0">
              <a:latin typeface="Georgia" pitchFamily="18" charset="0"/>
            </a:endParaRPr>
          </a:p>
          <a:p>
            <a:pPr lvl="1">
              <a:tabLst>
                <a:tab pos="252413" algn="l"/>
              </a:tabLst>
            </a:pPr>
            <a:r>
              <a:rPr lang="hr-HR" sz="2600" b="1" dirty="0" smtClean="0">
                <a:latin typeface="Georgia" pitchFamily="18" charset="0"/>
              </a:rPr>
              <a:t>Rođena, ne stvorena, </a:t>
            </a:r>
            <a:r>
              <a:rPr lang="hr-HR" sz="2600" b="1" dirty="0" err="1" smtClean="0">
                <a:latin typeface="Georgia" pitchFamily="18" charset="0"/>
              </a:rPr>
              <a:t>istobitna</a:t>
            </a:r>
            <a:r>
              <a:rPr lang="hr-HR" sz="2600" b="1" dirty="0" smtClean="0">
                <a:latin typeface="Georgia" pitchFamily="18" charset="0"/>
              </a:rPr>
              <a:t> s Ocem,</a:t>
            </a:r>
            <a:endParaRPr lang="hr-HR" sz="2600" b="1" dirty="0">
              <a:latin typeface="Georgia" pitchFamily="18" charset="0"/>
            </a:endParaRPr>
          </a:p>
          <a:p>
            <a:pPr lvl="1">
              <a:tabLst>
                <a:tab pos="252413" algn="l"/>
              </a:tabLst>
            </a:pPr>
            <a:r>
              <a:rPr lang="hr-HR" sz="2600" b="1" dirty="0" smtClean="0">
                <a:latin typeface="Georgia" pitchFamily="18" charset="0"/>
              </a:rPr>
              <a:t>po kome je sve stvoreno.</a:t>
            </a:r>
            <a:endParaRPr lang="hr-HR" sz="2600" dirty="0">
              <a:latin typeface="Georgia" pitchFamily="18" charset="0"/>
            </a:endParaRPr>
          </a:p>
          <a:p>
            <a:pPr lvl="1">
              <a:tabLst>
                <a:tab pos="252413" algn="l"/>
              </a:tabLst>
            </a:pPr>
            <a:r>
              <a:rPr lang="hr-HR" sz="2600" b="1" dirty="0" smtClean="0">
                <a:latin typeface="Georgia" pitchFamily="18" charset="0"/>
              </a:rPr>
              <a:t>Koji je radi nas ljudi i radi našega spasenja</a:t>
            </a:r>
            <a:endParaRPr lang="hr-HR" sz="2600" b="1" dirty="0">
              <a:latin typeface="Georgia" pitchFamily="18" charset="0"/>
            </a:endParaRPr>
          </a:p>
          <a:p>
            <a:pPr lvl="1">
              <a:tabLst>
                <a:tab pos="252413" algn="l"/>
              </a:tabLst>
            </a:pPr>
            <a:r>
              <a:rPr lang="hr-HR" sz="2600" b="1" dirty="0" smtClean="0">
                <a:latin typeface="Georgia" pitchFamily="18" charset="0"/>
              </a:rPr>
              <a:t>sišao s nebesa.</a:t>
            </a:r>
            <a:endParaRPr lang="hr-HR" sz="2600" b="1" dirty="0">
              <a:latin typeface="Georgia" pitchFamily="18" charset="0"/>
            </a:endParaRPr>
          </a:p>
          <a:p>
            <a:pPr lvl="1">
              <a:tabLst>
                <a:tab pos="252413" algn="l"/>
              </a:tabLst>
            </a:pPr>
            <a:r>
              <a:rPr lang="hr-HR" sz="2600" b="1" dirty="0" smtClean="0">
                <a:latin typeface="Georgia" pitchFamily="18" charset="0"/>
              </a:rPr>
              <a:t>I utjelovio se po Duhu Svetom</a:t>
            </a:r>
            <a:endParaRPr lang="hr-HR" sz="2600" b="1" dirty="0">
              <a:latin typeface="Georgia" pitchFamily="18" charset="0"/>
            </a:endParaRPr>
          </a:p>
          <a:p>
            <a:pPr lvl="1">
              <a:tabLst>
                <a:tab pos="252413" algn="l"/>
              </a:tabLst>
            </a:pPr>
            <a:r>
              <a:rPr lang="hr-HR" sz="2600" b="1" dirty="0" smtClean="0">
                <a:latin typeface="Georgia" pitchFamily="18" charset="0"/>
              </a:rPr>
              <a:t>od Marije Djevice: i postao čovjekom.</a:t>
            </a:r>
            <a:endParaRPr lang="hr-HR" sz="2600" b="1" dirty="0">
              <a:latin typeface="Georgia" pitchFamily="18" charset="0"/>
            </a:endParaRPr>
          </a:p>
          <a:p>
            <a:pPr lvl="1">
              <a:tabLst>
                <a:tab pos="252413" algn="l"/>
              </a:tabLst>
            </a:pPr>
            <a:r>
              <a:rPr lang="hr-HR" sz="2600" b="1" dirty="0">
                <a:latin typeface="Georgia" pitchFamily="18" charset="0"/>
              </a:rPr>
              <a:t>						            </a:t>
            </a:r>
            <a:r>
              <a:rPr lang="hr-HR" sz="2600" b="1" dirty="0" err="1">
                <a:latin typeface="Georgia" pitchFamily="18" charset="0"/>
              </a:rPr>
              <a:t>....</a:t>
            </a:r>
            <a:r>
              <a:rPr lang="hr-HR" sz="2600" b="1" dirty="0">
                <a:latin typeface="Georgia" pitchFamily="18" charset="0"/>
              </a:rPr>
              <a:t>.</a:t>
            </a:r>
            <a:endParaRPr lang="hr-HR" sz="2600" dirty="0">
              <a:latin typeface="Georgia" pitchFamily="18"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1"/>
          <p:cNvSpPr>
            <a:spLocks noChangeArrowheads="1"/>
          </p:cNvSpPr>
          <p:nvPr/>
        </p:nvSpPr>
        <p:spPr bwMode="auto">
          <a:xfrm>
            <a:off x="468313" y="188913"/>
            <a:ext cx="8001000" cy="6045200"/>
          </a:xfrm>
          <a:prstGeom prst="rect">
            <a:avLst/>
          </a:prstGeom>
          <a:noFill/>
          <a:ln w="9525">
            <a:noFill/>
            <a:miter lim="800000"/>
            <a:headEnd/>
            <a:tailEnd/>
          </a:ln>
        </p:spPr>
        <p:txBody>
          <a:bodyPr>
            <a:spAutoFit/>
          </a:bodyPr>
          <a:lstStyle/>
          <a:p>
            <a:pPr>
              <a:tabLst>
                <a:tab pos="252413" algn="l"/>
              </a:tabLst>
            </a:pPr>
            <a:r>
              <a:rPr lang="it-IT" sz="2600" b="1">
                <a:latin typeface="Georgia" pitchFamily="18" charset="0"/>
              </a:rPr>
              <a:t>Raspet također za nas: </a:t>
            </a:r>
            <a:endParaRPr lang="hr-HR" sz="2600">
              <a:latin typeface="Georgia" pitchFamily="18" charset="0"/>
            </a:endParaRPr>
          </a:p>
          <a:p>
            <a:pPr>
              <a:tabLst>
                <a:tab pos="252413" algn="l"/>
              </a:tabLst>
            </a:pPr>
            <a:r>
              <a:rPr lang="it-IT" sz="2600" b="1">
                <a:latin typeface="Georgia" pitchFamily="18" charset="0"/>
              </a:rPr>
              <a:t>pod Poncijem Pilatom mučen i pokopan. </a:t>
            </a:r>
            <a:endParaRPr lang="hr-HR" sz="2600">
              <a:latin typeface="Georgia" pitchFamily="18" charset="0"/>
            </a:endParaRPr>
          </a:p>
          <a:p>
            <a:pPr>
              <a:tabLst>
                <a:tab pos="252413" algn="l"/>
              </a:tabLst>
            </a:pPr>
            <a:r>
              <a:rPr lang="it-IT" sz="2600" b="1">
                <a:latin typeface="Georgia" pitchFamily="18" charset="0"/>
              </a:rPr>
              <a:t>I uskrsnuo treći dan, po Svetom Pismu. </a:t>
            </a:r>
            <a:endParaRPr lang="hr-HR" sz="2600">
              <a:latin typeface="Georgia" pitchFamily="18" charset="0"/>
            </a:endParaRPr>
          </a:p>
          <a:p>
            <a:pPr>
              <a:tabLst>
                <a:tab pos="252413" algn="l"/>
              </a:tabLst>
            </a:pPr>
            <a:r>
              <a:rPr lang="it-IT" sz="2600" b="1">
                <a:latin typeface="Georgia" pitchFamily="18" charset="0"/>
              </a:rPr>
              <a:t>I uzašao na nebo: sjedi s desne Ocu, </a:t>
            </a:r>
            <a:endParaRPr lang="hr-HR" sz="2600">
              <a:latin typeface="Georgia" pitchFamily="18" charset="0"/>
            </a:endParaRPr>
          </a:p>
          <a:p>
            <a:pPr>
              <a:tabLst>
                <a:tab pos="252413" algn="l"/>
              </a:tabLst>
            </a:pPr>
            <a:r>
              <a:rPr lang="it-IT" sz="2600" b="1">
                <a:latin typeface="Georgia" pitchFamily="18" charset="0"/>
              </a:rPr>
              <a:t>I opet će doći u slavi suditi žive i mrtve, i njegovu kraljevstvu neće biti kraja. </a:t>
            </a:r>
            <a:endParaRPr lang="hr-HR" sz="2600">
              <a:latin typeface="Georgia" pitchFamily="18" charset="0"/>
            </a:endParaRPr>
          </a:p>
          <a:p>
            <a:pPr>
              <a:tabLst>
                <a:tab pos="252413" algn="l"/>
              </a:tabLst>
            </a:pPr>
            <a:r>
              <a:rPr lang="it-IT" sz="2600" b="1">
                <a:latin typeface="Georgia" pitchFamily="18" charset="0"/>
              </a:rPr>
              <a:t>I u Duha Svetoga, Gospodina i životvorca; koji izlazi od Oca i Sina. </a:t>
            </a:r>
            <a:endParaRPr lang="hr-HR" sz="2600">
              <a:latin typeface="Georgia" pitchFamily="18" charset="0"/>
            </a:endParaRPr>
          </a:p>
          <a:p>
            <a:pPr>
              <a:tabLst>
                <a:tab pos="252413" algn="l"/>
              </a:tabLst>
            </a:pPr>
            <a:r>
              <a:rPr lang="it-IT" sz="2600" b="1">
                <a:latin typeface="Georgia" pitchFamily="18" charset="0"/>
              </a:rPr>
              <a:t>Koji se s Ocem i Sinom skupa časti i zajedno slavi; koji je govorio po prorocima. </a:t>
            </a:r>
            <a:endParaRPr lang="hr-HR" sz="2600">
              <a:latin typeface="Georgia" pitchFamily="18" charset="0"/>
            </a:endParaRPr>
          </a:p>
          <a:p>
            <a:pPr>
              <a:tabLst>
                <a:tab pos="252413" algn="l"/>
              </a:tabLst>
            </a:pPr>
            <a:r>
              <a:rPr lang="it-IT" sz="2600" b="1">
                <a:latin typeface="Georgia" pitchFamily="18" charset="0"/>
              </a:rPr>
              <a:t>I u jednu svetu katoličku i apostolsku Crkvu.</a:t>
            </a:r>
            <a:endParaRPr lang="hr-HR" sz="2600">
              <a:latin typeface="Georgia" pitchFamily="18" charset="0"/>
            </a:endParaRPr>
          </a:p>
          <a:p>
            <a:pPr>
              <a:tabLst>
                <a:tab pos="252413" algn="l"/>
              </a:tabLst>
            </a:pPr>
            <a:r>
              <a:rPr lang="it-IT" sz="2600" b="1">
                <a:latin typeface="Georgia" pitchFamily="18" charset="0"/>
              </a:rPr>
              <a:t>Ispovijedam jedno krštenje za oproštenje grijeha.</a:t>
            </a:r>
            <a:endParaRPr lang="hr-HR" sz="2600">
              <a:latin typeface="Georgia" pitchFamily="18" charset="0"/>
            </a:endParaRPr>
          </a:p>
          <a:p>
            <a:pPr>
              <a:tabLst>
                <a:tab pos="252413" algn="l"/>
              </a:tabLst>
            </a:pPr>
            <a:r>
              <a:rPr lang="it-IT" sz="2600" b="1">
                <a:latin typeface="Georgia" pitchFamily="18" charset="0"/>
              </a:rPr>
              <a:t>I iščekujem uskrsnuće mrtvih. </a:t>
            </a:r>
            <a:endParaRPr lang="hr-HR" sz="2600">
              <a:latin typeface="Georgia" pitchFamily="18" charset="0"/>
            </a:endParaRPr>
          </a:p>
          <a:p>
            <a:pPr>
              <a:tabLst>
                <a:tab pos="252413" algn="l"/>
              </a:tabLst>
            </a:pPr>
            <a:r>
              <a:rPr lang="it-IT" sz="2600" b="1">
                <a:latin typeface="Georgia" pitchFamily="18" charset="0"/>
              </a:rPr>
              <a:t>I život budućega vijeka. Amen.</a:t>
            </a:r>
            <a:r>
              <a:rPr lang="it-IT" sz="2600">
                <a:latin typeface="Georgia" pitchFamily="18" charset="0"/>
              </a:rPr>
              <a:t> </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3"/>
          <p:cNvSpPr>
            <a:spLocks noChangeArrowheads="1"/>
          </p:cNvSpPr>
          <p:nvPr/>
        </p:nvSpPr>
        <p:spPr bwMode="auto">
          <a:xfrm>
            <a:off x="-252536" y="2565510"/>
            <a:ext cx="9577064" cy="1815882"/>
          </a:xfrm>
          <a:prstGeom prst="rect">
            <a:avLst/>
          </a:prstGeom>
          <a:noFill/>
          <a:ln w="9525">
            <a:noFill/>
            <a:miter lim="800000"/>
            <a:headEnd/>
            <a:tailEnd/>
          </a:ln>
        </p:spPr>
        <p:txBody>
          <a:bodyPr wrap="square" anchor="ctr">
            <a:spAutoFit/>
          </a:bodyPr>
          <a:lstStyle/>
          <a:p>
            <a:pPr algn="ctr">
              <a:tabLst>
                <a:tab pos="252413" algn="l"/>
              </a:tabLst>
            </a:pPr>
            <a:r>
              <a:rPr lang="hr-HR" sz="3600" b="1" i="1" dirty="0">
                <a:solidFill>
                  <a:srgbClr val="002060"/>
                </a:solidFill>
                <a:latin typeface="Georgia" pitchFamily="18" charset="0"/>
              </a:rPr>
              <a:t>Molitva vjernika</a:t>
            </a:r>
            <a:r>
              <a:rPr lang="it-IT" sz="3600" b="1" i="1" dirty="0">
                <a:solidFill>
                  <a:srgbClr val="002060"/>
                </a:solidFill>
                <a:latin typeface="Georgia" pitchFamily="18" charset="0"/>
              </a:rPr>
              <a:t>: </a:t>
            </a:r>
            <a:r>
              <a:rPr lang="it-IT" sz="3600" b="1" i="1" dirty="0" smtClean="0">
                <a:solidFill>
                  <a:srgbClr val="002060"/>
                </a:solidFill>
                <a:latin typeface="Georgia" pitchFamily="18" charset="0"/>
              </a:rPr>
              <a:t>.........</a:t>
            </a:r>
            <a:endParaRPr lang="hr-HR" sz="3600" b="1" i="1" dirty="0" smtClean="0">
              <a:solidFill>
                <a:srgbClr val="002060"/>
              </a:solidFill>
              <a:latin typeface="Georgia" pitchFamily="18" charset="0"/>
            </a:endParaRPr>
          </a:p>
          <a:p>
            <a:pPr algn="ctr">
              <a:tabLst>
                <a:tab pos="252413" algn="l"/>
              </a:tabLst>
            </a:pPr>
            <a:endParaRPr lang="hr-HR" sz="3600" b="1" i="1" dirty="0">
              <a:solidFill>
                <a:srgbClr val="002060"/>
              </a:solidFill>
              <a:latin typeface="Georgia" pitchFamily="18" charset="0"/>
            </a:endParaRPr>
          </a:p>
          <a:p>
            <a:pPr algn="ctr">
              <a:tabLst>
                <a:tab pos="252413" algn="l"/>
              </a:tabLst>
            </a:pPr>
            <a:r>
              <a:rPr lang="hr-HR" sz="4000" b="1" i="1" dirty="0" smtClean="0"/>
              <a:t>Oprosti nam grijehe, Gospodine!  </a:t>
            </a:r>
            <a:endParaRPr lang="hr-HR" sz="4000" b="1" dirty="0">
              <a:latin typeface="Georgia" pitchFamily="18"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5" name="WordArt 6"/>
          <p:cNvSpPr>
            <a:spLocks noChangeArrowheads="1" noChangeShapeType="1" noTextEdit="1"/>
          </p:cNvSpPr>
          <p:nvPr/>
        </p:nvSpPr>
        <p:spPr bwMode="auto">
          <a:xfrm>
            <a:off x="5508625" y="2781300"/>
            <a:ext cx="3455988" cy="1727200"/>
          </a:xfrm>
          <a:prstGeom prst="rect">
            <a:avLst/>
          </a:prstGeom>
        </p:spPr>
        <p:txBody>
          <a:bodyPr wrap="none" fromWordArt="1">
            <a:prstTxWarp prst="textPlain">
              <a:avLst>
                <a:gd name="adj" fmla="val 50000"/>
              </a:avLst>
            </a:prstTxWarp>
          </a:bodyPr>
          <a:lstStyle/>
          <a:p>
            <a:pPr algn="ctr">
              <a:defRPr/>
            </a:pPr>
            <a:endParaRPr lang="hr-HR" sz="3200" b="1" i="1" kern="10" dirty="0">
              <a:ln w="6350">
                <a:solidFill>
                  <a:srgbClr val="000000"/>
                </a:solidFill>
                <a:round/>
                <a:headEnd/>
                <a:tailEnd/>
              </a:ln>
              <a:solidFill>
                <a:schemeClr val="accent6"/>
              </a:solidFill>
              <a:latin typeface="Georgia"/>
            </a:endParaRPr>
          </a:p>
        </p:txBody>
      </p:sp>
      <p:sp>
        <p:nvSpPr>
          <p:cNvPr id="5" name="WordArt 6"/>
          <p:cNvSpPr>
            <a:spLocks noChangeArrowheads="1" noChangeShapeType="1" noTextEdit="1"/>
          </p:cNvSpPr>
          <p:nvPr/>
        </p:nvSpPr>
        <p:spPr bwMode="auto">
          <a:xfrm>
            <a:off x="5508104" y="2780928"/>
            <a:ext cx="3455988" cy="1727200"/>
          </a:xfrm>
          <a:prstGeom prst="rect">
            <a:avLst/>
          </a:prstGeom>
        </p:spPr>
        <p:txBody>
          <a:bodyPr wrap="none" fromWordArt="1">
            <a:prstTxWarp prst="textPlain">
              <a:avLst>
                <a:gd name="adj" fmla="val 50000"/>
              </a:avLst>
            </a:prstTxWarp>
          </a:bodyPr>
          <a:lstStyle/>
          <a:p>
            <a:pPr algn="ctr">
              <a:defRPr/>
            </a:pPr>
            <a:endParaRPr lang="hr-HR" sz="3200" b="1" i="1" kern="10" dirty="0">
              <a:ln w="6350">
                <a:solidFill>
                  <a:srgbClr val="000000"/>
                </a:solidFill>
                <a:round/>
                <a:headEnd/>
                <a:tailEnd/>
              </a:ln>
              <a:solidFill>
                <a:schemeClr val="accent6"/>
              </a:solidFill>
              <a:latin typeface="Georgia"/>
            </a:endParaRPr>
          </a:p>
        </p:txBody>
      </p:sp>
      <p:sp>
        <p:nvSpPr>
          <p:cNvPr id="10" name="Pravokutnik 9"/>
          <p:cNvSpPr/>
          <p:nvPr/>
        </p:nvSpPr>
        <p:spPr>
          <a:xfrm>
            <a:off x="0" y="0"/>
            <a:ext cx="9144000" cy="646331"/>
          </a:xfrm>
          <a:prstGeom prst="rect">
            <a:avLst/>
          </a:prstGeom>
          <a:solidFill>
            <a:schemeClr val="bg1"/>
          </a:solidFill>
        </p:spPr>
        <p:txBody>
          <a:bodyPr wrap="square">
            <a:spAutoFit/>
          </a:bodyPr>
          <a:lstStyle/>
          <a:p>
            <a:pPr lvl="0" algn="ctr"/>
            <a:endParaRPr lang="hr-HR" sz="3600" b="1" dirty="0" smtClean="0">
              <a:solidFill>
                <a:srgbClr val="000000"/>
              </a:solidFill>
              <a:latin typeface="Arial" pitchFamily="34" charset="0"/>
              <a:cs typeface="Arial" pitchFamily="34" charset="0"/>
            </a:endParaRPr>
          </a:p>
        </p:txBody>
      </p:sp>
      <p:sp>
        <p:nvSpPr>
          <p:cNvPr id="34817" name="Rectangle 1"/>
          <p:cNvSpPr>
            <a:spLocks noChangeArrowheads="1"/>
          </p:cNvSpPr>
          <p:nvPr/>
        </p:nvSpPr>
        <p:spPr bwMode="auto">
          <a:xfrm>
            <a:off x="1" y="2339252"/>
            <a:ext cx="9144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r-H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hr-HR" sz="1200" dirty="0" smtClean="0">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hr-HR"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28673" name="Rectangle 1"/>
          <p:cNvSpPr>
            <a:spLocks noChangeArrowheads="1"/>
          </p:cNvSpPr>
          <p:nvPr/>
        </p:nvSpPr>
        <p:spPr bwMode="auto">
          <a:xfrm>
            <a:off x="0" y="6854"/>
            <a:ext cx="9144000"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hr-HR" sz="3600" b="1" u="sng" dirty="0" smtClean="0">
                <a:solidFill>
                  <a:srgbClr val="FF0000"/>
                </a:solidFill>
              </a:rPr>
              <a:t>DAROVI KRUHA DAROVI VINA</a:t>
            </a:r>
            <a:endParaRPr lang="hr-HR" sz="3600" dirty="0" smtClean="0">
              <a:solidFill>
                <a:srgbClr val="FF0000"/>
              </a:solidFill>
            </a:endParaRPr>
          </a:p>
          <a:p>
            <a:pPr lvl="0"/>
            <a:endParaRPr lang="hr-HR" sz="3600" b="1" dirty="0" smtClean="0">
              <a:solidFill>
                <a:srgbClr val="FF0000"/>
              </a:solidFill>
            </a:endParaRPr>
          </a:p>
          <a:p>
            <a:pPr lvl="0"/>
            <a:r>
              <a:rPr lang="hr-HR" sz="3600" b="1" dirty="0" smtClean="0">
                <a:solidFill>
                  <a:srgbClr val="FF0000"/>
                </a:solidFill>
              </a:rPr>
              <a:t>1.</a:t>
            </a:r>
            <a:r>
              <a:rPr lang="hr-HR" sz="3600" dirty="0" smtClean="0"/>
              <a:t>Darovi kruha darovi vina</a:t>
            </a:r>
          </a:p>
          <a:p>
            <a:r>
              <a:rPr lang="hr-HR" sz="3600" dirty="0" smtClean="0"/>
              <a:t>   Znakovi to su Božjega Sina</a:t>
            </a:r>
          </a:p>
          <a:p>
            <a:r>
              <a:rPr lang="hr-HR" sz="3600" dirty="0" smtClean="0"/>
              <a:t>   Moja ih ruka na oltar nosi (2X)</a:t>
            </a:r>
          </a:p>
          <a:p>
            <a:r>
              <a:rPr lang="hr-HR" sz="3600" dirty="0" smtClean="0"/>
              <a:t>   Za cijelu zemlju blagoslov prosi.</a:t>
            </a:r>
          </a:p>
          <a:p>
            <a:r>
              <a:rPr lang="hr-HR" sz="3600" dirty="0" smtClean="0"/>
              <a:t> </a:t>
            </a:r>
          </a:p>
          <a:p>
            <a:pPr lvl="0"/>
            <a:r>
              <a:rPr lang="hr-HR" sz="3600" b="1" dirty="0" smtClean="0">
                <a:solidFill>
                  <a:srgbClr val="FF0000"/>
                </a:solidFill>
              </a:rPr>
              <a:t>2.</a:t>
            </a:r>
            <a:r>
              <a:rPr lang="hr-HR" sz="3600" dirty="0" smtClean="0"/>
              <a:t>U daru Bože prepoznaj svoje</a:t>
            </a:r>
          </a:p>
          <a:p>
            <a:r>
              <a:rPr lang="hr-HR" sz="3600" dirty="0" smtClean="0"/>
              <a:t>   One što traže milosti tvoje,</a:t>
            </a:r>
          </a:p>
          <a:p>
            <a:r>
              <a:rPr lang="hr-HR" sz="3600" dirty="0" smtClean="0"/>
              <a:t>   Podaj nam ovo </a:t>
            </a:r>
            <a:r>
              <a:rPr lang="hr-HR" sz="3600" dirty="0" err="1" smtClean="0"/>
              <a:t>svemožni</a:t>
            </a:r>
            <a:r>
              <a:rPr lang="hr-HR" sz="3600" dirty="0" smtClean="0"/>
              <a:t> Bože(2X)</a:t>
            </a:r>
          </a:p>
          <a:p>
            <a:r>
              <a:rPr lang="hr-HR" sz="3600" dirty="0" smtClean="0"/>
              <a:t>   Duša da jednom gledat te može.</a:t>
            </a:r>
          </a:p>
          <a:p>
            <a:r>
              <a:rPr lang="hr-HR" sz="3600" dirty="0" smtClean="0"/>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body" idx="1"/>
          </p:nvPr>
        </p:nvSpPr>
        <p:spPr>
          <a:xfrm>
            <a:off x="1116013" y="1196975"/>
            <a:ext cx="7235825" cy="3744913"/>
          </a:xfrm>
        </p:spPr>
        <p:txBody>
          <a:bodyPr/>
          <a:lstStyle/>
          <a:p>
            <a:pPr algn="ctr">
              <a:buFontTx/>
              <a:buNone/>
            </a:pPr>
            <a:r>
              <a:rPr lang="hr-HR" sz="3600" b="1" smtClean="0">
                <a:solidFill>
                  <a:srgbClr val="000000"/>
                </a:solidFill>
                <a:cs typeface="Times New Roman" pitchFamily="18" charset="0"/>
              </a:rPr>
              <a:t>Primio Gospodin žrtvu iz tvojih ruku</a:t>
            </a:r>
            <a:endParaRPr lang="en-GB" sz="3600" smtClean="0">
              <a:solidFill>
                <a:srgbClr val="000000"/>
              </a:solidFill>
            </a:endParaRPr>
          </a:p>
          <a:p>
            <a:pPr algn="ctr">
              <a:buFontTx/>
              <a:buNone/>
            </a:pPr>
            <a:r>
              <a:rPr lang="hr-HR" sz="3600" b="1" smtClean="0">
                <a:solidFill>
                  <a:srgbClr val="000000"/>
                </a:solidFill>
                <a:cs typeface="Times New Roman" pitchFamily="18" charset="0"/>
              </a:rPr>
              <a:t>na hvalu i slavu svojega imena,</a:t>
            </a:r>
            <a:endParaRPr lang="en-GB" sz="3600" smtClean="0">
              <a:solidFill>
                <a:srgbClr val="000000"/>
              </a:solidFill>
            </a:endParaRPr>
          </a:p>
          <a:p>
            <a:pPr algn="ctr">
              <a:buFontTx/>
              <a:buNone/>
            </a:pPr>
            <a:r>
              <a:rPr lang="hr-HR" sz="3600" b="1" smtClean="0">
                <a:solidFill>
                  <a:srgbClr val="000000"/>
                </a:solidFill>
                <a:cs typeface="Times New Roman" pitchFamily="18" charset="0"/>
              </a:rPr>
              <a:t>i na korist nama</a:t>
            </a:r>
            <a:endParaRPr lang="en-GB" sz="3600" smtClean="0">
              <a:solidFill>
                <a:srgbClr val="000000"/>
              </a:solidFill>
            </a:endParaRPr>
          </a:p>
          <a:p>
            <a:pPr algn="ctr">
              <a:buFontTx/>
              <a:buNone/>
            </a:pPr>
            <a:r>
              <a:rPr lang="hr-HR" sz="3600" b="1" smtClean="0">
                <a:solidFill>
                  <a:srgbClr val="000000"/>
                </a:solidFill>
                <a:cs typeface="Times New Roman" pitchFamily="18" charset="0"/>
              </a:rPr>
              <a:t>i čitavoj svojoj svetoj Crkvi.</a:t>
            </a:r>
            <a:endParaRPr lang="en-GB" sz="3600" smtClean="0">
              <a:solidFill>
                <a:srgbClr val="000000"/>
              </a:solidFill>
            </a:endParaRPr>
          </a:p>
          <a:p>
            <a:pPr algn="ctr">
              <a:buFontTx/>
              <a:buNone/>
            </a:pPr>
            <a:r>
              <a:rPr lang="hr-HR" sz="3600" smtClean="0">
                <a:solidFill>
                  <a:srgbClr val="000000"/>
                </a:solidFill>
                <a:cs typeface="Times New Roman" pitchFamily="18" charset="0"/>
              </a:rPr>
              <a:t> </a:t>
            </a:r>
            <a:endParaRPr lang="hr-HR" sz="3600" smtClean="0">
              <a:solidFill>
                <a:srgbClr val="000000"/>
              </a:solidFill>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body" idx="1"/>
          </p:nvPr>
        </p:nvSpPr>
        <p:spPr>
          <a:xfrm>
            <a:off x="0" y="1"/>
            <a:ext cx="9143999" cy="6669360"/>
          </a:xfrm>
        </p:spPr>
        <p:txBody>
          <a:bodyPr/>
          <a:lstStyle/>
          <a:p>
            <a:pPr>
              <a:buFontTx/>
              <a:buNone/>
            </a:pPr>
            <a:endParaRPr lang="en-GB" sz="3600" dirty="0" smtClean="0">
              <a:solidFill>
                <a:srgbClr val="000000"/>
              </a:solidFill>
            </a:endParaRPr>
          </a:p>
          <a:p>
            <a:pPr>
              <a:buNone/>
            </a:pPr>
            <a:r>
              <a:rPr lang="hr-HR" sz="3600" dirty="0" smtClean="0"/>
              <a:t> S: </a:t>
            </a:r>
            <a:r>
              <a:rPr lang="hr-HR" sz="3600" dirty="0" smtClean="0">
                <a:solidFill>
                  <a:srgbClr val="FF0000"/>
                </a:solidFill>
              </a:rPr>
              <a:t>Gospodin s vama</a:t>
            </a:r>
          </a:p>
          <a:p>
            <a:pPr>
              <a:buNone/>
            </a:pPr>
            <a:r>
              <a:rPr lang="hr-HR" sz="3600" dirty="0" smtClean="0"/>
              <a:t> N: </a:t>
            </a:r>
            <a:r>
              <a:rPr lang="hr-HR" sz="3600" b="1" dirty="0" smtClean="0">
                <a:solidFill>
                  <a:schemeClr val="accent6"/>
                </a:solidFill>
              </a:rPr>
              <a:t>I s Duhom tvojim</a:t>
            </a:r>
          </a:p>
          <a:p>
            <a:pPr>
              <a:buNone/>
            </a:pPr>
            <a:r>
              <a:rPr lang="hr-HR" sz="3600" b="1" dirty="0" smtClean="0">
                <a:solidFill>
                  <a:schemeClr val="accent6"/>
                </a:solidFill>
              </a:rPr>
              <a:t> </a:t>
            </a:r>
          </a:p>
          <a:p>
            <a:pPr>
              <a:buNone/>
            </a:pPr>
            <a:r>
              <a:rPr lang="hr-HR" sz="3600" dirty="0" smtClean="0"/>
              <a:t> S: </a:t>
            </a:r>
            <a:r>
              <a:rPr lang="hr-HR" sz="3600" dirty="0" smtClean="0">
                <a:solidFill>
                  <a:srgbClr val="FF0000"/>
                </a:solidFill>
              </a:rPr>
              <a:t>Gore srca</a:t>
            </a:r>
          </a:p>
          <a:p>
            <a:pPr>
              <a:buNone/>
            </a:pPr>
            <a:r>
              <a:rPr lang="hr-HR" sz="3600" dirty="0" smtClean="0"/>
              <a:t> N: </a:t>
            </a:r>
            <a:r>
              <a:rPr lang="hr-HR" sz="3600" b="1" dirty="0" smtClean="0">
                <a:solidFill>
                  <a:schemeClr val="accent6"/>
                </a:solidFill>
              </a:rPr>
              <a:t>Imamo kod Gospodina</a:t>
            </a:r>
          </a:p>
          <a:p>
            <a:pPr>
              <a:buNone/>
            </a:pPr>
            <a:r>
              <a:rPr lang="hr-HR" sz="3600" dirty="0" smtClean="0"/>
              <a:t> </a:t>
            </a:r>
          </a:p>
          <a:p>
            <a:pPr>
              <a:buNone/>
            </a:pPr>
            <a:r>
              <a:rPr lang="hr-HR" sz="3600" dirty="0" smtClean="0"/>
              <a:t> S: </a:t>
            </a:r>
            <a:r>
              <a:rPr lang="hr-HR" sz="3600" dirty="0" smtClean="0">
                <a:solidFill>
                  <a:srgbClr val="FF0000"/>
                </a:solidFill>
              </a:rPr>
              <a:t>Hvalu dajmo Gospodinu Bogu našemu</a:t>
            </a:r>
          </a:p>
          <a:p>
            <a:pPr>
              <a:buNone/>
            </a:pPr>
            <a:r>
              <a:rPr lang="hr-HR" sz="3600" dirty="0" smtClean="0"/>
              <a:t> N: </a:t>
            </a:r>
            <a:r>
              <a:rPr lang="hr-HR" sz="3600" b="1" dirty="0" smtClean="0">
                <a:solidFill>
                  <a:schemeClr val="accent6"/>
                </a:solidFill>
              </a:rPr>
              <a:t>Dostojno je i pravedno</a:t>
            </a:r>
          </a:p>
          <a:p>
            <a:pPr algn="ctr">
              <a:buNone/>
            </a:pPr>
            <a:r>
              <a:rPr lang="hr-HR" sz="3600" dirty="0" smtClean="0">
                <a:solidFill>
                  <a:srgbClr val="000000"/>
                </a:solidFill>
                <a:cs typeface="Times New Roman" pitchFamily="18" charset="0"/>
              </a:rPr>
              <a:t> </a:t>
            </a:r>
            <a:endParaRPr lang="hr-HR" sz="3600" dirty="0" smtClean="0">
              <a:solidFill>
                <a:srgbClr val="000000"/>
              </a:solidFill>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likovni rezultat za Isus i  nepošteni sluga sli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34"/>
            <a:ext cx="9144000" cy="68685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179388" y="1028700"/>
            <a:ext cx="8856662" cy="5076825"/>
          </a:xfrm>
          <a:prstGeom prst="rect">
            <a:avLst/>
          </a:prstGeom>
          <a:noFill/>
          <a:ln w="9525">
            <a:noFill/>
            <a:miter lim="800000"/>
            <a:headEnd/>
            <a:tailEnd/>
          </a:ln>
        </p:spPr>
        <p:txBody>
          <a:bodyPr anchor="ctr">
            <a:spAutoFit/>
          </a:bodyPr>
          <a:lstStyle/>
          <a:p>
            <a:pPr algn="ctr"/>
            <a:r>
              <a:rPr lang="vi-VN" sz="3600" b="1"/>
              <a:t>Ispovijedam se Bogu svemogućemu i vama, braćo, da sagriješih vrlo mnogo mišlju, riječju, djelom i propustom: </a:t>
            </a:r>
            <a:br>
              <a:rPr lang="vi-VN" sz="3600" b="1"/>
            </a:br>
            <a:r>
              <a:rPr lang="vi-VN" sz="3600" b="1"/>
              <a:t>moj grijeh, moj grijeh, moj preveliki grijeh. </a:t>
            </a:r>
            <a:br>
              <a:rPr lang="vi-VN" sz="3600" b="1"/>
            </a:br>
            <a:r>
              <a:rPr lang="vi-VN" sz="3600" b="1"/>
              <a:t>Zato molim blaženu Mariju vazda Djevicu, sve anđele i svete, i vas braćo, da se molite za me Gospodinu, Bogu našemu.</a:t>
            </a:r>
            <a:endParaRPr lang="hr-HR" sz="3600"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zervirano mjesto sadržaja 2"/>
          <p:cNvSpPr>
            <a:spLocks noGrp="1"/>
          </p:cNvSpPr>
          <p:nvPr>
            <p:ph idx="1"/>
          </p:nvPr>
        </p:nvSpPr>
        <p:spPr>
          <a:xfrm>
            <a:off x="457200" y="692150"/>
            <a:ext cx="8362950" cy="5434013"/>
          </a:xfrm>
        </p:spPr>
        <p:txBody>
          <a:bodyPr/>
          <a:lstStyle/>
          <a:p>
            <a:pPr algn="ctr" eaLnBrk="1" hangingPunct="1">
              <a:buFontTx/>
              <a:buNone/>
            </a:pPr>
            <a:r>
              <a:rPr lang="hr-HR" sz="3600" b="1" dirty="0" smtClean="0">
                <a:latin typeface="Georgia" pitchFamily="18" charset="0"/>
              </a:rPr>
              <a:t>Svet, svet, svet </a:t>
            </a:r>
          </a:p>
          <a:p>
            <a:pPr algn="ctr" eaLnBrk="1" hangingPunct="1">
              <a:buFontTx/>
              <a:buNone/>
            </a:pPr>
            <a:r>
              <a:rPr lang="hr-HR" sz="3600" b="1" dirty="0" smtClean="0">
                <a:latin typeface="Georgia" pitchFamily="18" charset="0"/>
              </a:rPr>
              <a:t>Gospodin Bog Sabaot.</a:t>
            </a:r>
          </a:p>
          <a:p>
            <a:pPr algn="ctr" eaLnBrk="1" hangingPunct="1">
              <a:buFontTx/>
              <a:buNone/>
            </a:pPr>
            <a:r>
              <a:rPr lang="hr-HR" sz="3600" b="1" dirty="0" smtClean="0">
                <a:latin typeface="Georgia" pitchFamily="18" charset="0"/>
              </a:rPr>
              <a:t>Puna su nebesa i zemlja tvoje slave.</a:t>
            </a:r>
          </a:p>
          <a:p>
            <a:pPr algn="ctr" eaLnBrk="1" hangingPunct="1">
              <a:buFontTx/>
              <a:buNone/>
            </a:pPr>
            <a:r>
              <a:rPr lang="hr-HR" sz="3600" b="1" dirty="0" smtClean="0">
                <a:latin typeface="Georgia" pitchFamily="18" charset="0"/>
              </a:rPr>
              <a:t>Hosana u visini.</a:t>
            </a:r>
          </a:p>
          <a:p>
            <a:pPr algn="ctr" eaLnBrk="1" hangingPunct="1">
              <a:buFontTx/>
              <a:buNone/>
            </a:pPr>
            <a:r>
              <a:rPr lang="hr-HR" sz="3600" b="1" dirty="0" smtClean="0">
                <a:latin typeface="Georgia" pitchFamily="18" charset="0"/>
              </a:rPr>
              <a:t>Blagoslovljen koji dolazi u ime Gospodnje</a:t>
            </a:r>
          </a:p>
          <a:p>
            <a:pPr algn="ctr" eaLnBrk="1" hangingPunct="1">
              <a:buFontTx/>
              <a:buNone/>
            </a:pPr>
            <a:r>
              <a:rPr lang="hr-HR" sz="3600" b="1" dirty="0" smtClean="0">
                <a:latin typeface="Georgia" pitchFamily="18" charset="0"/>
              </a:rPr>
              <a:t>Hosana u visini.</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cstate="print"/>
          <a:srcRect/>
          <a:stretch>
            <a:fillRect/>
          </a:stretch>
        </p:blipFill>
        <p:spPr bwMode="auto">
          <a:xfrm>
            <a:off x="539552" y="116632"/>
            <a:ext cx="7704856" cy="6741368"/>
          </a:xfrm>
          <a:prstGeom prst="rect">
            <a:avLst/>
          </a:prstGeom>
          <a:noFill/>
          <a:ln w="9525">
            <a:noFill/>
            <a:miter lim="800000"/>
            <a:headEnd/>
            <a:tailEnd/>
          </a:ln>
        </p:spPr>
      </p:pic>
      <p:sp>
        <p:nvSpPr>
          <p:cNvPr id="79875" name="Pravokutnik 2"/>
          <p:cNvSpPr>
            <a:spLocks noChangeArrowheads="1"/>
          </p:cNvSpPr>
          <p:nvPr/>
        </p:nvSpPr>
        <p:spPr bwMode="auto">
          <a:xfrm>
            <a:off x="250825" y="476250"/>
            <a:ext cx="5724525" cy="1200150"/>
          </a:xfrm>
          <a:prstGeom prst="rect">
            <a:avLst/>
          </a:prstGeom>
          <a:noFill/>
          <a:ln w="9525">
            <a:noFill/>
            <a:miter lim="800000"/>
            <a:headEnd/>
            <a:tailEnd/>
          </a:ln>
        </p:spPr>
        <p:txBody>
          <a:bodyPr>
            <a:spAutoFit/>
          </a:bodyPr>
          <a:lstStyle/>
          <a:p>
            <a:pPr algn="ctr"/>
            <a:r>
              <a:rPr lang="hr-HR" sz="3600" b="1"/>
              <a:t>Zdravo Tijelo Isusovo, </a:t>
            </a:r>
          </a:p>
          <a:p>
            <a:pPr algn="ctr"/>
            <a:r>
              <a:rPr lang="hr-HR" sz="3600" b="1"/>
              <a:t>na oltaru posvećeno! </a:t>
            </a:r>
          </a:p>
        </p:txBody>
      </p:sp>
      <p:sp>
        <p:nvSpPr>
          <p:cNvPr id="79876" name="Pravokutnik 3"/>
          <p:cNvSpPr>
            <a:spLocks noChangeArrowheads="1"/>
          </p:cNvSpPr>
          <p:nvPr/>
        </p:nvSpPr>
        <p:spPr bwMode="auto">
          <a:xfrm>
            <a:off x="4067175" y="5084763"/>
            <a:ext cx="4572000" cy="1754187"/>
          </a:xfrm>
          <a:prstGeom prst="rect">
            <a:avLst/>
          </a:prstGeom>
          <a:noFill/>
          <a:ln w="9525">
            <a:noFill/>
            <a:miter lim="800000"/>
            <a:headEnd/>
            <a:tailEnd/>
          </a:ln>
        </p:spPr>
        <p:txBody>
          <a:bodyPr>
            <a:spAutoFit/>
          </a:bodyPr>
          <a:lstStyle/>
          <a:p>
            <a:pPr algn="ctr"/>
            <a:r>
              <a:rPr lang="hr-HR" sz="3600" b="1"/>
              <a:t>Zdravo Krvi Isusova, na oltaru posvećena!</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Pravokutnik 2"/>
          <p:cNvSpPr/>
          <p:nvPr/>
        </p:nvSpPr>
        <p:spPr>
          <a:xfrm>
            <a:off x="2286000" y="1556792"/>
            <a:ext cx="4572000" cy="3970318"/>
          </a:xfrm>
          <a:prstGeom prst="rect">
            <a:avLst/>
          </a:prstGeom>
        </p:spPr>
        <p:txBody>
          <a:bodyPr wrap="square">
            <a:spAutoFit/>
          </a:bodyPr>
          <a:lstStyle/>
          <a:p>
            <a:pPr algn="ctr" eaLnBrk="1" hangingPunct="1"/>
            <a:r>
              <a:rPr lang="hr-HR" sz="3600" b="1" dirty="0" smtClean="0"/>
              <a:t>Tvoju smrt, Gospodine, </a:t>
            </a:r>
          </a:p>
          <a:p>
            <a:pPr algn="ctr" eaLnBrk="1" hangingPunct="1"/>
            <a:r>
              <a:rPr lang="hr-HR" sz="3600" b="1" dirty="0" smtClean="0"/>
              <a:t> naviještamo,. tvoje uskrsnuće</a:t>
            </a:r>
          </a:p>
          <a:p>
            <a:pPr algn="ctr" eaLnBrk="1" hangingPunct="1"/>
            <a:r>
              <a:rPr lang="hr-HR" sz="3600" b="1" dirty="0" smtClean="0"/>
              <a:t> slavimo,. tvoj slavni dolazak</a:t>
            </a:r>
          </a:p>
          <a:p>
            <a:pPr algn="ctr" eaLnBrk="1" hangingPunct="1"/>
            <a:r>
              <a:rPr lang="hr-HR" sz="3600" b="1" dirty="0" smtClean="0"/>
              <a:t> iščekujemo.</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89" name="Rectangle 3"/>
          <p:cNvSpPr>
            <a:spLocks noRot="1" noChangeArrowheads="1"/>
          </p:cNvSpPr>
          <p:nvPr/>
        </p:nvSpPr>
        <p:spPr bwMode="auto">
          <a:xfrm>
            <a:off x="4953000" y="5301208"/>
            <a:ext cx="4191000" cy="1556792"/>
          </a:xfrm>
          <a:prstGeom prst="rect">
            <a:avLst/>
          </a:prstGeom>
          <a:noFill/>
          <a:ln w="9525">
            <a:noFill/>
            <a:miter lim="800000"/>
            <a:headEnd/>
            <a:tailEnd/>
          </a:ln>
        </p:spPr>
        <p:txBody>
          <a:bodyPr/>
          <a:lstStyle/>
          <a:p>
            <a:pPr algn="ctr">
              <a:spcBef>
                <a:spcPct val="20000"/>
              </a:spcBef>
            </a:pPr>
            <a:endParaRPr lang="it-IT" sz="4000" dirty="0"/>
          </a:p>
          <a:p>
            <a:pPr algn="ctr">
              <a:spcBef>
                <a:spcPct val="20000"/>
              </a:spcBef>
            </a:pPr>
            <a:endParaRPr lang="it-IT" sz="4000" dirty="0"/>
          </a:p>
          <a:p>
            <a:pPr algn="ctr">
              <a:spcBef>
                <a:spcPct val="20000"/>
              </a:spcBef>
            </a:pPr>
            <a:r>
              <a:rPr lang="it-IT" sz="4000" dirty="0"/>
              <a:t> </a:t>
            </a:r>
            <a:endParaRPr lang="it-IT" sz="4000" b="1" dirty="0"/>
          </a:p>
        </p:txBody>
      </p:sp>
      <p:sp>
        <p:nvSpPr>
          <p:cNvPr id="49154" name="AutoShape 2" descr="data:image/jpeg;base64,/9j/4AAQSkZJRgABAQAAAQABAAD/2wCEAAkGBxQTEhUUExQVFRQXGBoYGBgYGBwaHBwaFxwXFxoXGBwcHCggHBolHBoXIjEiJSkrLi4uFx8zODMsNygtLisBCgoKDg0OGxAQGiwkHxwsLCwsLCwsLCwsLCwsLCwsLCwsLCwsLCwsLCwsLCwsLCwsLCwsLCwsLCw3LCwrLDcsLP/AABEIALUBFgMBIgACEQEDEQH/xAAbAAACAwEBAQAAAAAAAAAAAAAEBQACAwEGB//EAD8QAAEDAgIGCAMHAwQCAwAAAAEAAhEDIQQxBRJBUWFxBiKBkaGxwdETMvAUI0JScpLhBxUzFlNi8UOCY6Ky/8QAGQEAAwEBAQAAAAAAAAAAAAAAAQIDAAQF/8QAIhEAAgICAwEBAQEBAQAAAAAAAAECESExAxJBUSITMnFh/9oADAMBAAIRAxEAPwBtpnSlSnU1WxGrOV0B/f6u9vcp0lH33/olDGyOC8KUnZ6iiqG/9+rbC3uCuNOVuHcllJm5FDAOOzvsk7v6Hqgr+9Vt4/auHTtaMx3BDf296xq0y3MLKb+m6oMd0hrb2/tQlfpPiJcAW2/4rCo3IhDYjB60kG/HK3knU36zOKDP9UYiCSW/tCn+qMR+Zv7QvOa8W43RDcgjJtC9Ry/pTiLdZuf5QrO6R4g/iH7Qkjxlz91pdK5s3VDZ/SfEASHD9oVaXSnEH8Tf2hKK3ylZ4MRI4WRi20akOa/S3ENjrAyfyjIdis7pZXEdYX/4hINIj5e1VqvMtE2hqrHKNSPRO6U4j8w/aFk3pVidaNcbfwj2Sqobj/pYsHW3Z+iU1IfO6UYgH5x+0ey1w/SLEOEl4/aPZeeqErfAiG9qztIDSPXM0nWN9bZJsF3+6VvzeASrA4oOEZHJETsQTIu0w06Uq/n8AoNK1R+LwCCVxTtMWRsFhZ0tV/N4BQ6SqiOv4D2QequBa2ZMNOlap/FHYFDpOr+fwHshgyQYVCtZrDf7pV/N4Bc/uVW3XPcPZCKa1uWS1msLOkqv5z3BU/uVWbv8B7IYqpCFhDP7lVH4/Aeyg0jV/OfD2QgursMI2A9Foiu5zSXGTO1RYaC+V3NRPF4KIUdJwfjDiz3StrZOqMk16TmKzf0epQei6d1zTxbLx0McLh9Xn9ZIlgJMASTx8VSFnUr/AAw58w4AavG5/hc6TbHCcXhy2LtM7LrjmT1XiOezikL2vf8Aeazi6TEbIuNq9Bia8/Dn5oOt3D1VpQUcgprAg0hQ1XRsWVJnn5pvphvUafrJKqRzQu0AQaQbFV31sV6OQXdMj74xw8lKeQVG/wAoBWoLjn7rQGFx7fNXISs1lHtkO5LLBGxWzwNV3JY4Q2MJo6FZnpDMLCsbt5NRdemScp3QbjsWFRgJbeIgX4KsXgIQTfks2G/Z7K2vOQXGfNdKtAL1BaOS1weVt6zc3+Fro8HVPMlGTwA415BlNMFjg6zs96WjaEbgsEDfYNiRbBOqyNIRRbrMbFyMwhmtVtXcmZAjaJJ3LR2HOy6oymVq2oAIF0AmYyVXMjun+F1lWNk81lWqaolEBYLhCTYzFGTwEk7G7pWGisZUFQNc7WaZjhtTJNqx+jSPQOi0dq4KkCLXWOJq6rS76tJKRP0gba9Ox2g35xtWUbNGFno3Hco0hJcNi4dquJ1Tkd38JmNq1Aao9F0fPUd+oeSinR0dR36h5KKkVgyF3ScffN/T6lCaLzM/V0V0l/zN/T6oPRmZXJy+nTHQ1OxKcWC50kyBk3ePRMKpshHNlwAzP/ZKHAsWLObTpGFSvqkPAkNcHQOBu1NMPifi/eZk7Mo4IWuzqxkIHdf3QmiMRqmDkbHnv7U/LB9Srxsa6UH3aT0zMpxpJ8s7knpt6xClH/Ion0s0/FJ4DyXKIsEx01gXtJc6mYMQ7kMigWCys/8AKFKu2c1ddLMuasAlkAyqfKVlhdpW9T5SscC3NGOjM2IVKgWpWbyitgKsVGxPerARKzfnvThNHA2WmA+U81k661wLer2pZaMdAunGjflPP0CU0k0wB6p5oLZOeg5zYO9dFS9oAWQK41OSNi+dvKFVjhuWRJlXCFGLEoHSFWL7ACT2bO9a4nFauWaVYt5JDTJJueQyHaY7AsPCNsphjq0yYlzrkb+9TRTdaoakRvXa3WbBExx28LLBms0t1SQTaPRZSTOiSxge1wHNI3hIqlMBwc8kw43G45TwlMKOM1myYESHdiV4rF6zhbqjvTpPwHDCTOaoLyztEeIR2FxzmsMtLtUgAjjvSfEYprTLZ3id/FF4au4DVf1g7wO5P0dWGUVeT3nRSqXUnFw1TrZdiip0Sra1InbI8LKLLRDQP0mH3zf0+qB0c6J+tqN6Tf5Wfp9SgsAuXl9LR0FYusGtk2AzWNZmoGVpm88AHWt5qYxkxaRtHL6K5gq4/wANQEtNhMW4C/om4dAT/Z3E1wbDLLt3eKGw2HbUBhwDpm3ks8XScHFkmCJ1jmWm0NGxV0dRh1jETfgnb+h7O8jJ7yacOmW25wc0Lhv8gvHWBnlBRGIs0jjnz81fROA+IS53yg953KKWcDvCGmlXazHA/ileIpTAXs8cRNtmdl5utRaA4ZOBJkmARn5Jm2TirNtD4Zjy7XBJABA2LTSmCa0BzRE7F3QdN8kwNRwuZ7o8UXpASCcwI8EWB7AqnR6oWSS3KbGeKW4XBVAD1TY38164Vm/D6vyxblEwhMCPmHI98+yxjzdRsZ5oeoE9x+E1ngWFrk5WSnF0y0xbsyO2yF5DQO3kqRJ7/CFrh2FzmtGZIA8rr19bQdLUECHR22Fyn8MeNd6ojCiGnmrYujquLZNrjkVMLYEdiV6AzJo701wGRSykmuCdYrR2LPQYWwFm4wuGuBbNYVKxTkaNZVKuI7gsi9Y1XIDLZACZcefYhI1NZ7zJcch4NC1rYjqlsO8+M8QlzqjnuvusNjRtJ4pVZ0RSQSMS+CYblMdsIQPJcN062a3e4S8bIAQewX2R4wnirwNG5Oi1YkyG3Loy7b+KmJpO1Z1TIyELlDFDW1GWcZO+ALi/LYiqnxHNOs4BozdlYKtuOCi5KwhNSY5jxrxLhrRuF4RlAlwJnLf2O9+5C1ape8vDXEC3ADZK5SeQ3gc43g+dyuhpyj/6SjNJUz6N0Hd93UGYDhHcosv6fMeKdXX2vbHKCooVRGbzgt0kP3zP0oHAPsezzRnSb/K39PqUDo/68Vy8vpWOguvJae5BGjEHK6KqXiPqPoLlemCADeMue9bjX5J8jyD1iZE3uB2fQVtGOu7aSVWobjkSqYHON49k0srIYOxtT0YXP1jYDjYchkUzL9VoDdk8538VXAN+7nc5cxAGeQPWb6hZaGlJtgVWoTntSrFUNaq1v5hHn6Ji+6Bq1NWrTd9ZpVswzIDGtaLNAhcwtL4htkM/bmuYiLjP+VpgYpUxqjMk9u/wWQFo3xeIDYa0CAIQGHPX5g+60xLbaxzIn0CGo/OL7f4W9Clgpj6ZdOQ3Eb+KQVgbZQHCRec77di9NixeQkmObDzxg/XcisBTwa0aXwnMrU5cwGTw2Fp7DZejqvLmzlIA7Nvah+jOH+66wGq46xnaPlARuLeDMWEkCEWK2eR0mIqns9VhRbY8yjdMsMsd/wCvqPVB0sjzKUzJSsjqbkvackXTcjEWRtrKhzsuAyq6yaxKLhVeF0lVJsETUCPpiCCSSMhks6VIDaDFyR5clpiWSMr+6yr2aYF8rcLlLRVGVAm52m6GeOqDGRW1XEBjRad8ZjmqUqgcLWAmZ2ZlVhFrI2mA4dhDgaeesTO7PvsVtjqtRzesZG4CB3b0ZQxVAHVd8QgfiEASb2Ge5a18E1zQ6m8PbImdgV+620H8y2AVS0t1Q3VAuczc9qmjmgvDTlnzI2LmMd1Sd5cbc4HksaFT4b54+t/Apor84F5IfD6b0NPVq/qb5FRV6EvllT9TfIqKMdEQPpWfvW/pS7CuTHpX/lb+j1KWUPrxXLPLZdaCnviNv/Waya8uMnl7n0XJuOR8V1rIBP0FoYRKezr9vKFzAC7uQ9UNWe51mWFpPEmFtoyk4SXGZt3EozVRKRi1k9Ho/wDxn9UeH8K9Mk6zSAR8zZyvchD6Ortgtm8hw7JnwRwZ7DzA7ijHQr2Kq1KOB3JVixL29nmnGMfeMuCVE/ecAQgMMMTly+gmFKnADReAP59UDUNxuMJg9usDuMBZCgOPcLxvA7roJoOs3mETjBqwzdMnih6Z6ze1Afw3xR8CldaiDVa021tUd5hM64vzCXV3RUYd2r5rA8Hzq2q3VFh1QBwAssHuIb3HtJROoPm3eIv9dqGrvkE73eAWAhZpIAsM7wR3pSwwD2ptpJssJ5eYSqLFZILKU9i1qVIVGDJTEZoxQkmR1Y3VDVVTxMLlPS7GHVa0utJMCfdV6/BUmywqG189q78cjwVDiBVGsy4nLLvG9RoynNBoztBDL9kofFi/1zKJoAX7ELifmEZpKyUiGt0e17SXCRFuKWOpAt1dgMGN0pjj6NRzQ1hIBsY8LoShQNMQ6Te6eL/Oxng2cTUDfggNbJBBAklpie6/alWkMMaLtdrjIgxsOUjlmmmIrfKNfVggj+VjjjrOiCbXMZ8k0ZNf8DSYLXaHw4ZEGO+/agcW3Pi7zTOgNRhDgYmQQdu7mgsZqv8AkLpFyHZro45Aclpnv/6fPmlU2Xb5KLL+m5+4f+oDu1guKZFnelY+9b+n1KVUDCcdJz9639PqhsHiGjNvaPZcXJKmXjoxZTOYEmy1ZQkHXIysBlJRJ0lRBib/AKT7Lp0kwzAd3LLkpaCoK7Ba0AQB9Wy7llh2PP4SBfPtR324bGmea4cbuA70JcnYZncGwtdPZ3p3r6hId8vl9eqRsxJMZZpzjLz+lNxvBKSyCY5l5EQUieOuTxTJ9UxE2QD6fWsLSmAkM67ckdhILDy8kHWEjiidHfKstg8A8TShusNpHigqZGs3t80fXdLHN3GUuaPkPGPFAdaCKplB4ptxM8CEZUzKDrOug2ZLA8B1m75E96Gr2AG5XwVTqtPMFY4k5hbwVLIJj2k03ckpG1PHGQQhnHe2ZW7UM42KwMlWuJKYupM3Qs62EYb6xCy5FeRZQwJ6rNZpG8QiqDQGarWjX1c3CRbeV2rhwPldPYVSkc3CYaJKs5WhI3FmT6RpCWwNYXjKeCIw+sfyjaTCxc1pblYGQAe1E4erDCbXs0eqlObrBSUkYmgQwvnbs2Xz3FDaMpue6TsNz5RzhHYOrrUXDcSFbR2E1GnWMSZ2CN3fKaLw0wtYtFdJYp0tpMJDnCTq5gfhaN3PglpoPYGl1SSDcSTO/mmlOiw1TUIkEausMpiP4WWkg1lMMDSRrSDlGecKsWtIyX0WVKRmcyc+w+yZnHHV1dQE7EJVinWLTJb1Z/a2Uwq6OIGuLiZ7DHjZO69I9Zq2hZii53zZcEFpIWaQLxM8voojSmJBAAVq7QG5SYjLv4cVaKrRztvbPWf0xqTRq/rHiCou/wBMKIDK0ZazYvNoKiSayVUrRv0nMVm3g6nruSttQjZ2i3gr9NzFZg2amfaUkpY17bA6w4+65Z8d5OiEsDinh2OuXHPkim4RvHvKUU8c02ILfJF0Xxdru5ScGPYxFFu5XYBuHcgKeKdkRPJEDEA8OdlPqwhdKrBHNHHGNdw6p75lKxlZRoTKVCuNmpAMgHiPVDPcBcnLNW1ROSxqYVh2BN2RuocMW12WaLwnyu5iO5IHYG8gkJnoyuGgh53XRtC9TaqDPMX7Uvdt4GfVMMYYDXA5SLbswgazdoyIRCjaoZgpfjHwQeC3oVeqJ2WQ+KEixuLrG0M8CeoOInt2rmKMg96w0a8/Dads2RFQ58VgLZi82MbvdYAog/L2eiWa7uaWSspFhZKDx7LCLXVvtbZ1ZEjO4Q+LrtJAJ1Y+rLKLTM1Zg5to27Lrc0ur8Nty7M7AgcZWYXNa3YDeYJQdDEupu1WmfTf6LoXG3Em+qyxtiaAYBrPA3R9cFgKLHERUE/WxcovgEx1nbTntS0URUfJsR8xHcO8qcIWxeyfh6HR2GIGqwyLuJPG1+cWVK1PqASY28wYI3/8AaI0ViAWPcMtaByb1QgqdZurVBN9ew5geZ8k6WWi1IMxJBoANBAGzckNas8DVc4wIMeIlNRXIYA06pMcd9o5JVpMloF8yZJ27VbihkWTpDNtEVRB+bOd/FCnFVKVpkbj7oXRukSIOo4gD5h/Oa30lpCi8G5adxBlL/OSdNC/0i/TmtQrXeyDtIt3o37PROZcTs6x+gvP/AG5xAyNvrYrPxLmwZB2nkU/85/Sbnx+n0joLh2sZW1DILmnwKiB/pji3Pp1g6LPb4gqLOLWxbi9AnThs12D/AIepXnA36jcvTdOP8zd+oPNeayUyiLE8JUa8i7SWkcYViF17bW3+a2AmpxH/AMju8qOM7XEnmhL5nzRuj41m7wQlpJGPR0BAHIK5KprqOeuQqWKo4wqvfCxfiGjNw70UjBEqoehxim71m/GgZAnwQCFkSqap2EhBu0gdgE7NqjK9QxAPd7o5AdqUH6xIcDPYqgVBmpqVT/JjyUdhz+JwHO/mnTYKDsDjG6sEwRZG64NxkUi1GDN08lozFsbYT3/ytYvUZuOa8/pzCvHWY46v5MkQdJnICdkk/UoTFPLheSdh9t2SeLp2BsDwdQtZqmZk7bEbyPbcuU2fEdGwZqlYQdpjM+i1whgtG/rHxgearJ4tCd3o0xcFoYwAfi5kTN96Cw9A5wY4AxG5GUBrwXAwCYnj6Leq69ncOCaFqNfTKPbZg2iXOudUkjs2BdxNFlOWgOGtmZF4sZM5zK78a8zEbOOa0xlP4jZ1dYi8HftEo1TQ9JB2hCPhPAyDrRxASWo+Kr5MNmY3m4sN6M0BitX4gcCJAIHhHks9OaOg/Faee0jiEIquRp+jN2rQPVxoMnY0QOe32QdKXvaHXABnkLxmqU6JdaLD6hEUGETb8J8V0qo4Rz8k7Gj64IhtgIHZEgj62JTiGXubHI8VtgnS0DOLHkbg98rLSAtw2pfTnoXmnqyNq61/lt7iFys87RcWJ8iuPz4Z+6utGPoP9KmwyuP+TPIqK39L/kr/AKmeTlFzT/0Vjoy6aVYrtkSCweqRCkD8vcn3TVzfjNBFtQX7SkBpkXFwoFkR8jP+FR2XaFrTq7Df62hWcG74WsKMGC2X1C1pDVGttEGJXHvpjO/C679pbsae4LbMEDH1XZAdgJWg+Mcy7wassPj6lwB5lb/fu3juCk1Q6dkGj3nMjtMrowIbm8DkAFz7FU/E/wD+xP8ACjaFMTrPvwj+SkY5oBTGbie/0UOIpjJk849VUPpR8rnc/wCT6KfaQPlY0ePkEDF24x34WDsBPkFYOqnh3DzlZmtUOfV7AP8A9FYOqfmqTwBJ8oC1Gs3NJ34qkdv/AEq1PhgTOsdw2oOo78oM77D3KjbzBkjM+iZpoXsgXG1HzDYHCUG3F6rusXDY63hyTRrAJ8Sl+JwLnOBMEReSRllkArcTi8MnK/DtPEa7iGkRFtwHutKuJGQJttAz5LPCULmYvYAbRtJMZIymwfmgRMNEW4nNUcUZQbywWk0E3Ns4z+iiaWG/G+0mzfKeHBasDbnZnz3LGridp+oQrI38zatUtfch2XbO82nhtQw1nXfYTkPLii8PRc+5+UEDVFz2qjpIdYRXUn5dpiee1MjLG9WDAWTMWQ4tb1ALQBP0VzEPLgR1jIuTsGVgotuTBlgGJ0i4AEATnO/kmeDxjazNzgLt+tiTVsDDeqLciO265haZABbIdv3b1aUIuOCcm4bDX0dUkd3FCOkax2wR2JjSrGqC1whwEyMreqW4x5yyG1DjeaZLkjf6RzR1WHcMj25LbFUC0wduXohcIyXEG2s2e5MWP16eq6zgcz4KzWSNiGvTM7SFKjTA4Qi69EiQRnkUOBmqp4Bs99/S10src2+Tl1c/pmepW5t8nKLl5H+isVgz6cUx8YcGCO8rzjHlsHZ4L0vTWpFZsj8A9Uge0wIIjcoF0Wlrs7Fc+ziZJCgYBs9ll9n3mJWRi5bTGZn64KwxLRkOSq3CtFzMLWk1sWaOeaFhK08Q8mGjuRRFZ1tYjtAXcO7bI7EU+q0C7nEnID13KcpfAoHbopxPWcPEomno5g2k+HkhvtZ1s4O4bPVD4nHxYPJOUNMmUn6eEN2SGFcMpxDRrHKb9pS2tiyXHdGweQWBB/EXXyBEm28hYYhxEartXf7BVjxfScp/Ax9MGJGefDgqPxDKYJdAvYDah8Lo81BcnPM+iGxuAY1zpc8kZRBjgqQhHtTYjkylSsKnytvnMElH67gxs2O4CL8Uo+C4wWk9hBPbu7UdS1ra1RtrQ25kcsyq8kEkqBF3sOdUsL7r5dqIxWKaxpbNzGWfPuQFfCkjfbMmAOzeqUq7WtAJOsBc5yox40y0ZLRdzg1x1T8wPYALevcgnYt4s5s7yFv9qJ/BrD9MHndZVCyPleOXrddKpbQzmnpkwuMBIa5wA/DyOYPFbs2yZA2+yDDmGDBji3zJnwUdVDo1nDVH4WglFxXgFyfWbnFaztVkZZn0TSm34dKdaXuHaZMpVhQ0mWm4mzhBjheYWtai6fmb2nIJZxTdBi7yzVrxaQW+Kq+oDm4rEtdtqNE7BKy+A0n5z2Sior0btWkEMriYmRt4RvQ1LGwYH4srxnHgu1KJgtY0gbSQZP8AHBUZgiPmBLjkeUWHYjcEQ5JOWBlo+p942LiCCBuIMzuvC5jR1ZAE3Gw7PNLm1HCYnbEZxYi3uqtpv2iob7RAKVQV3Zoyio0GhzbPmbAR2Cbd/ctq1SG2yN59FSlhgImnlmQetMZnYiKFJhaA8E2zsg5qyTjFg9HD6zZ2Ht70BVp6riAfCyefZWAWy35Zb4VG4MZiDO0GRtWXNQesWqPQf01YdWtNrt8iuo7oDR1W1dvWbs4FRK59smSrAbprQTa7g8uLYERE+qWjoWyf8ju7+VxRTHNv9JN/3D+0e6s3oi0f+Vx7P5UUWSQbKnog3/dd2ge6u7om2B94d9mx6qKLVkyL0uibAP8AIe4e6Hf0Qa7/AMrx2BdUQSQbM/8ARLSABWeBtAAE8TGatS6E02Tq1HXtOqJ71FExP0q7oYzL4ru4KHoQwmTVeewKKIgZdnQwST8eoNkQNxVqPQymB87rxNhBjKVFEGFFn9D2Teq+DEthsHbcQpT6E0gZD3C+4eG5RRFIJxnQikDIqVB3eyt/oqlM6zu4eyii1ZF8K/6JpAf5H7rQPRcHQyjclzzE5x7LqiDQy0Wp9D6NrkTwb7LdvRGkMnu7h7KKLUC2cf0OpE3c893ssB0Gw+955lRRFMY1Z0MoDInw9loeh9GPmeOWr7KKLMAOehlGZ16mzaPZVPQ+lMipVHIjb2LqiWghNPonS/O/w9l13RGkRdz8949lFEYxQGyN6J0gLOfs3H0VH9DKJ/HUHIj2UUWaybwoOhVL/cqWvmPZXo9D6QJIc8Ei+XsooloyGei9GtoBwaSdYyZ4WUUUTpAez//Z">
            <a:hlinkClick r:id="rId3"/>
          </p:cNvPr>
          <p:cNvSpPr>
            <a:spLocks noChangeAspect="1" noChangeArrowheads="1"/>
          </p:cNvSpPr>
          <p:nvPr/>
        </p:nvSpPr>
        <p:spPr bwMode="auto">
          <a:xfrm>
            <a:off x="46038" y="-1241425"/>
            <a:ext cx="3981450" cy="2600325"/>
          </a:xfrm>
          <a:prstGeom prst="rect">
            <a:avLst/>
          </a:prstGeom>
          <a:noFill/>
        </p:spPr>
        <p:txBody>
          <a:bodyPr vert="horz" wrap="square" lIns="91440" tIns="45720" rIns="91440" bIns="45720" numCol="1" anchor="t" anchorCtr="0" compatLnSpc="1">
            <a:prstTxWarp prst="textNoShape">
              <a:avLst/>
            </a:prstTxWarp>
          </a:bodyPr>
          <a:lstStyle/>
          <a:p>
            <a:endParaRPr lang="hr-HR"/>
          </a:p>
        </p:txBody>
      </p:sp>
      <p:sp>
        <p:nvSpPr>
          <p:cNvPr id="49156" name="AutoShape 4" descr="data:image/jpeg;base64,/9j/4AAQSkZJRgABAQAAAQABAAD/2wCEAAkGBxQTEhUUExQVFRQXGBoYGBgYGBwaHBwaFxwXFxoXGBwcHCggHBolHBoXIjEiJSkrLi4uFx8zODMsNygtLisBCgoKDg0OGxAQGiwkHxwsLCwsLCwsLCwsLCwsLCwsLCwsLCwsLCwsLCwsLCwsLCwsLCwsLCwsLCw3LCwrLDcsLP/AABEIALUBFgMBIgACEQEDEQH/xAAbAAACAwEBAQAAAAAAAAAAAAAEBQACAwEGB//EAD8QAAEDAgIGCAMHAwQCAwAAAAEAAhEDIQQxBRJBUWFxBiKBkaGxwdETMvAUI0JScpLhBxUzFlNi8UOCY6Ky/8QAGQEAAwEBAQAAAAAAAAAAAAAAAQIDAAQF/8QAIhEAAgICAwEBAQEBAQAAAAAAAAECESExAxJBUSITMnFh/9oADAMBAAIRAxEAPwBtpnSlSnU1WxGrOV0B/f6u9vcp0lH33/olDGyOC8KUnZ6iiqG/9+rbC3uCuNOVuHcllJm5FDAOOzvsk7v6Hqgr+9Vt4/auHTtaMx3BDf296xq0y3MLKb+m6oMd0hrb2/tQlfpPiJcAW2/4rCo3IhDYjB60kG/HK3knU36zOKDP9UYiCSW/tCn+qMR+Zv7QvOa8W43RDcgjJtC9Ry/pTiLdZuf5QrO6R4g/iH7Qkjxlz91pdK5s3VDZ/SfEASHD9oVaXSnEH8Tf2hKK3ylZ4MRI4WRi20akOa/S3ENjrAyfyjIdis7pZXEdYX/4hINIj5e1VqvMtE2hqrHKNSPRO6U4j8w/aFk3pVidaNcbfwj2Sqobj/pYsHW3Z+iU1IfO6UYgH5x+0ey1w/SLEOEl4/aPZeeqErfAiG9qztIDSPXM0nWN9bZJsF3+6VvzeASrA4oOEZHJETsQTIu0w06Uq/n8AoNK1R+LwCCVxTtMWRsFhZ0tV/N4BQ6SqiOv4D2QequBa2ZMNOlap/FHYFDpOr+fwHshgyQYVCtZrDf7pV/N4Bc/uVW3XPcPZCKa1uWS1msLOkqv5z3BU/uVWbv8B7IYqpCFhDP7lVH4/Aeyg0jV/OfD2QgursMI2A9Foiu5zSXGTO1RYaC+V3NRPF4KIUdJwfjDiz3StrZOqMk16TmKzf0epQei6d1zTxbLx0McLh9Xn9ZIlgJMASTx8VSFnUr/AAw58w4AavG5/hc6TbHCcXhy2LtM7LrjmT1XiOezikL2vf8Aeazi6TEbIuNq9Bia8/Dn5oOt3D1VpQUcgprAg0hQ1XRsWVJnn5pvphvUafrJKqRzQu0AQaQbFV31sV6OQXdMj74xw8lKeQVG/wAoBWoLjn7rQGFx7fNXISs1lHtkO5LLBGxWzwNV3JY4Q2MJo6FZnpDMLCsbt5NRdemScp3QbjsWFRgJbeIgX4KsXgIQTfks2G/Z7K2vOQXGfNdKtAL1BaOS1weVt6zc3+Fro8HVPMlGTwA415BlNMFjg6zs96WjaEbgsEDfYNiRbBOqyNIRRbrMbFyMwhmtVtXcmZAjaJJ3LR2HOy6oymVq2oAIF0AmYyVXMjun+F1lWNk81lWqaolEBYLhCTYzFGTwEk7G7pWGisZUFQNc7WaZjhtTJNqx+jSPQOi0dq4KkCLXWOJq6rS76tJKRP0gba9Ox2g35xtWUbNGFno3Hco0hJcNi4dquJ1Tkd38JmNq1Aao9F0fPUd+oeSinR0dR36h5KKkVgyF3ScffN/T6lCaLzM/V0V0l/zN/T6oPRmZXJy+nTHQ1OxKcWC50kyBk3ePRMKpshHNlwAzP/ZKHAsWLObTpGFSvqkPAkNcHQOBu1NMPifi/eZk7Mo4IWuzqxkIHdf3QmiMRqmDkbHnv7U/LB9Srxsa6UH3aT0zMpxpJ8s7knpt6xClH/Ion0s0/FJ4DyXKIsEx01gXtJc6mYMQ7kMigWCys/8AKFKu2c1ddLMuasAlkAyqfKVlhdpW9T5SscC3NGOjM2IVKgWpWbyitgKsVGxPerARKzfnvThNHA2WmA+U81k661wLer2pZaMdAunGjflPP0CU0k0wB6p5oLZOeg5zYO9dFS9oAWQK41OSNi+dvKFVjhuWRJlXCFGLEoHSFWL7ACT2bO9a4nFauWaVYt5JDTJJueQyHaY7AsPCNsphjq0yYlzrkb+9TRTdaoakRvXa3WbBExx28LLBms0t1SQTaPRZSTOiSxge1wHNI3hIqlMBwc8kw43G45TwlMKOM1myYESHdiV4rF6zhbqjvTpPwHDCTOaoLyztEeIR2FxzmsMtLtUgAjjvSfEYprTLZ3id/FF4au4DVf1g7wO5P0dWGUVeT3nRSqXUnFw1TrZdiip0Sra1InbI8LKLLRDQP0mH3zf0+qB0c6J+tqN6Tf5Wfp9SgsAuXl9LR0FYusGtk2AzWNZmoGVpm88AHWt5qYxkxaRtHL6K5gq4/wANQEtNhMW4C/om4dAT/Z3E1wbDLLt3eKGw2HbUBhwDpm3ks8XScHFkmCJ1jmWm0NGxV0dRh1jETfgnb+h7O8jJ7yacOmW25wc0Lhv8gvHWBnlBRGIs0jjnz81fROA+IS53yg953KKWcDvCGmlXazHA/ileIpTAXs8cRNtmdl5utRaA4ZOBJkmARn5Jm2TirNtD4Zjy7XBJABA2LTSmCa0BzRE7F3QdN8kwNRwuZ7o8UXpASCcwI8EWB7AqnR6oWSS3KbGeKW4XBVAD1TY38164Vm/D6vyxblEwhMCPmHI98+yxjzdRsZ5oeoE9x+E1ngWFrk5WSnF0y0xbsyO2yF5DQO3kqRJ7/CFrh2FzmtGZIA8rr19bQdLUECHR22Fyn8MeNd6ojCiGnmrYujquLZNrjkVMLYEdiV6AzJo701wGRSykmuCdYrR2LPQYWwFm4wuGuBbNYVKxTkaNZVKuI7gsi9Y1XIDLZACZcefYhI1NZ7zJcch4NC1rYjqlsO8+M8QlzqjnuvusNjRtJ4pVZ0RSQSMS+CYblMdsIQPJcN062a3e4S8bIAQewX2R4wnirwNG5Oi1YkyG3Loy7b+KmJpO1Z1TIyELlDFDW1GWcZO+ALi/LYiqnxHNOs4BozdlYKtuOCi5KwhNSY5jxrxLhrRuF4RlAlwJnLf2O9+5C1ape8vDXEC3ADZK5SeQ3gc43g+dyuhpyj/6SjNJUz6N0Hd93UGYDhHcosv6fMeKdXX2vbHKCooVRGbzgt0kP3zP0oHAPsezzRnSb/K39PqUDo/68Vy8vpWOguvJae5BGjEHK6KqXiPqPoLlemCADeMue9bjX5J8jyD1iZE3uB2fQVtGOu7aSVWobjkSqYHON49k0srIYOxtT0YXP1jYDjYchkUzL9VoDdk8538VXAN+7nc5cxAGeQPWb6hZaGlJtgVWoTntSrFUNaq1v5hHn6Ji+6Bq1NWrTd9ZpVswzIDGtaLNAhcwtL4htkM/bmuYiLjP+VpgYpUxqjMk9u/wWQFo3xeIDYa0CAIQGHPX5g+60xLbaxzIn0CGo/OL7f4W9Clgpj6ZdOQ3Eb+KQVgbZQHCRec77di9NixeQkmObDzxg/XcisBTwa0aXwnMrU5cwGTw2Fp7DZejqvLmzlIA7Nvah+jOH+66wGq46xnaPlARuLeDMWEkCEWK2eR0mIqns9VhRbY8yjdMsMsd/wCvqPVB0sjzKUzJSsjqbkvackXTcjEWRtrKhzsuAyq6yaxKLhVeF0lVJsETUCPpiCCSSMhks6VIDaDFyR5clpiWSMr+6yr2aYF8rcLlLRVGVAm52m6GeOqDGRW1XEBjRad8ZjmqUqgcLWAmZ2ZlVhFrI2mA4dhDgaeesTO7PvsVtjqtRzesZG4CB3b0ZQxVAHVd8QgfiEASb2Ge5a18E1zQ6m8PbImdgV+620H8y2AVS0t1Q3VAuczc9qmjmgvDTlnzI2LmMd1Sd5cbc4HksaFT4b54+t/Apor84F5IfD6b0NPVq/qb5FRV6EvllT9TfIqKMdEQPpWfvW/pS7CuTHpX/lb+j1KWUPrxXLPLZdaCnviNv/Waya8uMnl7n0XJuOR8V1rIBP0FoYRKezr9vKFzAC7uQ9UNWe51mWFpPEmFtoyk4SXGZt3EozVRKRi1k9Ho/wDxn9UeH8K9Mk6zSAR8zZyvchD6Ortgtm8hw7JnwRwZ7DzA7ijHQr2Kq1KOB3JVixL29nmnGMfeMuCVE/ecAQgMMMTly+gmFKnADReAP59UDUNxuMJg9usDuMBZCgOPcLxvA7roJoOs3mETjBqwzdMnih6Z6ze1Afw3xR8CldaiDVa021tUd5hM64vzCXV3RUYd2r5rA8Hzq2q3VFh1QBwAssHuIb3HtJROoPm3eIv9dqGrvkE73eAWAhZpIAsM7wR3pSwwD2ptpJssJ5eYSqLFZILKU9i1qVIVGDJTEZoxQkmR1Y3VDVVTxMLlPS7GHVa0utJMCfdV6/BUmywqG189q78cjwVDiBVGsy4nLLvG9RoynNBoztBDL9kofFi/1zKJoAX7ELifmEZpKyUiGt0e17SXCRFuKWOpAt1dgMGN0pjj6NRzQ1hIBsY8LoShQNMQ6Te6eL/Oxng2cTUDfggNbJBBAklpie6/alWkMMaLtdrjIgxsOUjlmmmIrfKNfVggj+VjjjrOiCbXMZ8k0ZNf8DSYLXaHw4ZEGO+/agcW3Pi7zTOgNRhDgYmQQdu7mgsZqv8AkLpFyHZro45Aclpnv/6fPmlU2Xb5KLL+m5+4f+oDu1guKZFnelY+9b+n1KVUDCcdJz9639PqhsHiGjNvaPZcXJKmXjoxZTOYEmy1ZQkHXIysBlJRJ0lRBib/AKT7Lp0kwzAd3LLkpaCoK7Ba0AQB9Wy7llh2PP4SBfPtR324bGmea4cbuA70JcnYZncGwtdPZ3p3r6hId8vl9eqRsxJMZZpzjLz+lNxvBKSyCY5l5EQUieOuTxTJ9UxE2QD6fWsLSmAkM67ckdhILDy8kHWEjiidHfKstg8A8TShusNpHigqZGs3t80fXdLHN3GUuaPkPGPFAdaCKplB4ptxM8CEZUzKDrOug2ZLA8B1m75E96Gr2AG5XwVTqtPMFY4k5hbwVLIJj2k03ckpG1PHGQQhnHe2ZW7UM42KwMlWuJKYupM3Qs62EYb6xCy5FeRZQwJ6rNZpG8QiqDQGarWjX1c3CRbeV2rhwPldPYVSkc3CYaJKs5WhI3FmT6RpCWwNYXjKeCIw+sfyjaTCxc1pblYGQAe1E4erDCbXs0eqlObrBSUkYmgQwvnbs2Xz3FDaMpue6TsNz5RzhHYOrrUXDcSFbR2E1GnWMSZ2CN3fKaLw0wtYtFdJYp0tpMJDnCTq5gfhaN3PglpoPYGl1SSDcSTO/mmlOiw1TUIkEausMpiP4WWkg1lMMDSRrSDlGecKsWtIyX0WVKRmcyc+w+yZnHHV1dQE7EJVinWLTJb1Z/a2Uwq6OIGuLiZ7DHjZO69I9Zq2hZii53zZcEFpIWaQLxM8voojSmJBAAVq7QG5SYjLv4cVaKrRztvbPWf0xqTRq/rHiCou/wBMKIDK0ZazYvNoKiSayVUrRv0nMVm3g6nruSttQjZ2i3gr9NzFZg2amfaUkpY17bA6w4+65Z8d5OiEsDinh2OuXHPkim4RvHvKUU8c02ILfJF0Xxdru5ScGPYxFFu5XYBuHcgKeKdkRPJEDEA8OdlPqwhdKrBHNHHGNdw6p75lKxlZRoTKVCuNmpAMgHiPVDPcBcnLNW1ROSxqYVh2BN2RuocMW12WaLwnyu5iO5IHYG8gkJnoyuGgh53XRtC9TaqDPMX7Uvdt4GfVMMYYDXA5SLbswgazdoyIRCjaoZgpfjHwQeC3oVeqJ2WQ+KEixuLrG0M8CeoOInt2rmKMg96w0a8/Dads2RFQ58VgLZi82MbvdYAog/L2eiWa7uaWSspFhZKDx7LCLXVvtbZ1ZEjO4Q+LrtJAJ1Y+rLKLTM1Zg5to27Lrc0ur8Nty7M7AgcZWYXNa3YDeYJQdDEupu1WmfTf6LoXG3Em+qyxtiaAYBrPA3R9cFgKLHERUE/WxcovgEx1nbTntS0URUfJsR8xHcO8qcIWxeyfh6HR2GIGqwyLuJPG1+cWVK1PqASY28wYI3/8AaI0ViAWPcMtaByb1QgqdZurVBN9ew5geZ8k6WWi1IMxJBoANBAGzckNas8DVc4wIMeIlNRXIYA06pMcd9o5JVpMloF8yZJ27VbihkWTpDNtEVRB+bOd/FCnFVKVpkbj7oXRukSIOo4gD5h/Oa30lpCi8G5adxBlL/OSdNC/0i/TmtQrXeyDtIt3o37PROZcTs6x+gvP/AG5xAyNvrYrPxLmwZB2nkU/85/Sbnx+n0joLh2sZW1DILmnwKiB/pji3Pp1g6LPb4gqLOLWxbi9AnThs12D/AIepXnA36jcvTdOP8zd+oPNeayUyiLE8JUa8i7SWkcYViF17bW3+a2AmpxH/AMju8qOM7XEnmhL5nzRuj41m7wQlpJGPR0BAHIK5KprqOeuQqWKo4wqvfCxfiGjNw70UjBEqoehxim71m/GgZAnwQCFkSqap2EhBu0gdgE7NqjK9QxAPd7o5AdqUH6xIcDPYqgVBmpqVT/JjyUdhz+JwHO/mnTYKDsDjG6sEwRZG64NxkUi1GDN08lozFsbYT3/ytYvUZuOa8/pzCvHWY46v5MkQdJnICdkk/UoTFPLheSdh9t2SeLp2BsDwdQtZqmZk7bEbyPbcuU2fEdGwZqlYQdpjM+i1whgtG/rHxgearJ4tCd3o0xcFoYwAfi5kTN96Cw9A5wY4AxG5GUBrwXAwCYnj6Leq69ncOCaFqNfTKPbZg2iXOudUkjs2BdxNFlOWgOGtmZF4sZM5zK78a8zEbOOa0xlP4jZ1dYi8HftEo1TQ9JB2hCPhPAyDrRxASWo+Kr5MNmY3m4sN6M0BitX4gcCJAIHhHks9OaOg/Faee0jiEIquRp+jN2rQPVxoMnY0QOe32QdKXvaHXABnkLxmqU6JdaLD6hEUGETb8J8V0qo4Rz8k7Gj64IhtgIHZEgj62JTiGXubHI8VtgnS0DOLHkbg98rLSAtw2pfTnoXmnqyNq61/lt7iFys87RcWJ8iuPz4Z+6utGPoP9KmwyuP+TPIqK39L/kr/AKmeTlFzT/0Vjoy6aVYrtkSCweqRCkD8vcn3TVzfjNBFtQX7SkBpkXFwoFkR8jP+FR2XaFrTq7Df62hWcG74WsKMGC2X1C1pDVGttEGJXHvpjO/C679pbsae4LbMEDH1XZAdgJWg+Mcy7wassPj6lwB5lb/fu3juCk1Q6dkGj3nMjtMrowIbm8DkAFz7FU/E/wD+xP8ACjaFMTrPvwj+SkY5oBTGbie/0UOIpjJk849VUPpR8rnc/wCT6KfaQPlY0ePkEDF24x34WDsBPkFYOqnh3DzlZmtUOfV7AP8A9FYOqfmqTwBJ8oC1Gs3NJ34qkdv/AEq1PhgTOsdw2oOo78oM77D3KjbzBkjM+iZpoXsgXG1HzDYHCUG3F6rusXDY63hyTRrAJ8Sl+JwLnOBMEReSRllkArcTi8MnK/DtPEa7iGkRFtwHutKuJGQJttAz5LPCULmYvYAbRtJMZIymwfmgRMNEW4nNUcUZQbywWk0E3Ns4z+iiaWG/G+0mzfKeHBasDbnZnz3LGridp+oQrI38zatUtfch2XbO82nhtQw1nXfYTkPLii8PRc+5+UEDVFz2qjpIdYRXUn5dpiee1MjLG9WDAWTMWQ4tb1ALQBP0VzEPLgR1jIuTsGVgotuTBlgGJ0i4AEATnO/kmeDxjazNzgLt+tiTVsDDeqLciO265haZABbIdv3b1aUIuOCcm4bDX0dUkd3FCOkax2wR2JjSrGqC1whwEyMreqW4x5yyG1DjeaZLkjf6RzR1WHcMj25LbFUC0wduXohcIyXEG2s2e5MWP16eq6zgcz4KzWSNiGvTM7SFKjTA4Qi69EiQRnkUOBmqp4Bs99/S10src2+Tl1c/pmepW5t8nKLl5H+isVgz6cUx8YcGCO8rzjHlsHZ4L0vTWpFZsj8A9Uge0wIIjcoF0Wlrs7Fc+ziZJCgYBs9ll9n3mJWRi5bTGZn64KwxLRkOSq3CtFzMLWk1sWaOeaFhK08Q8mGjuRRFZ1tYjtAXcO7bI7EU+q0C7nEnID13KcpfAoHbopxPWcPEomno5g2k+HkhvtZ1s4O4bPVD4nHxYPJOUNMmUn6eEN2SGFcMpxDRrHKb9pS2tiyXHdGweQWBB/EXXyBEm28hYYhxEartXf7BVjxfScp/Ax9MGJGefDgqPxDKYJdAvYDah8Lo81BcnPM+iGxuAY1zpc8kZRBjgqQhHtTYjkylSsKnytvnMElH67gxs2O4CL8Uo+C4wWk9hBPbu7UdS1ra1RtrQ25kcsyq8kEkqBF3sOdUsL7r5dqIxWKaxpbNzGWfPuQFfCkjfbMmAOzeqUq7WtAJOsBc5yox40y0ZLRdzg1x1T8wPYALevcgnYt4s5s7yFv9qJ/BrD9MHndZVCyPleOXrddKpbQzmnpkwuMBIa5wA/DyOYPFbs2yZA2+yDDmGDBji3zJnwUdVDo1nDVH4WglFxXgFyfWbnFaztVkZZn0TSm34dKdaXuHaZMpVhQ0mWm4mzhBjheYWtai6fmb2nIJZxTdBi7yzVrxaQW+Kq+oDm4rEtdtqNE7BKy+A0n5z2Sior0btWkEMriYmRt4RvQ1LGwYH4srxnHgu1KJgtY0gbSQZP8AHBUZgiPmBLjkeUWHYjcEQ5JOWBlo+p942LiCCBuIMzuvC5jR1ZAE3Gw7PNLm1HCYnbEZxYi3uqtpv2iob7RAKVQV3Zoyio0GhzbPmbAR2Cbd/ctq1SG2yN59FSlhgImnlmQetMZnYiKFJhaA8E2zsg5qyTjFg9HD6zZ2Ht70BVp6riAfCyefZWAWy35Zb4VG4MZiDO0GRtWXNQesWqPQf01YdWtNrt8iuo7oDR1W1dvWbs4FRK59smSrAbprQTa7g8uLYERE+qWjoWyf8ju7+VxRTHNv9JN/3D+0e6s3oi0f+Vx7P5UUWSQbKnog3/dd2ge6u7om2B94d9mx6qKLVkyL0uibAP8AIe4e6Hf0Qa7/AMrx2BdUQSQbM/8ARLSABWeBtAAE8TGatS6E02Tq1HXtOqJ71FExP0q7oYzL4ru4KHoQwmTVeewKKIgZdnQwST8eoNkQNxVqPQymB87rxNhBjKVFEGFFn9D2Teq+DEthsHbcQpT6E0gZD3C+4eG5RRFIJxnQikDIqVB3eyt/oqlM6zu4eyii1ZF8K/6JpAf5H7rQPRcHQyjclzzE5x7LqiDQy0Wp9D6NrkTwb7LdvRGkMnu7h7KKLUC2cf0OpE3c893ssB0Gw+955lRRFMY1Z0MoDInw9loeh9GPmeOWr7KKLMAOehlGZ16mzaPZVPQ+lMipVHIjb2LqiWghNPonS/O/w9l13RGkRdz8949lFEYxQGyN6J0gLOfs3H0VH9DKJ/HUHIj2UUWaybwoOhVL/cqWvmPZXo9D6QJIc8Ei+XsooloyGei9GtoBwaSdYyZ4WUUUTpAez//Z">
            <a:hlinkClick r:id="rId3"/>
          </p:cNvPr>
          <p:cNvSpPr>
            <a:spLocks noChangeAspect="1" noChangeArrowheads="1"/>
          </p:cNvSpPr>
          <p:nvPr/>
        </p:nvSpPr>
        <p:spPr bwMode="auto">
          <a:xfrm>
            <a:off x="46038" y="-1241425"/>
            <a:ext cx="3981450" cy="2600325"/>
          </a:xfrm>
          <a:prstGeom prst="rect">
            <a:avLst/>
          </a:prstGeom>
          <a:noFill/>
        </p:spPr>
        <p:txBody>
          <a:bodyPr vert="horz" wrap="square" lIns="91440" tIns="45720" rIns="91440" bIns="45720" numCol="1" anchor="t" anchorCtr="0" compatLnSpc="1">
            <a:prstTxWarp prst="textNoShape">
              <a:avLst/>
            </a:prstTxWarp>
          </a:bodyPr>
          <a:lstStyle/>
          <a:p>
            <a:endParaRPr lang="hr-HR"/>
          </a:p>
        </p:txBody>
      </p:sp>
      <p:pic>
        <p:nvPicPr>
          <p:cNvPr id="2" name="Slika 1"/>
          <p:cNvPicPr>
            <a:picLocks noChangeAspect="1"/>
          </p:cNvPicPr>
          <p:nvPr/>
        </p:nvPicPr>
        <p:blipFill>
          <a:blip r:embed="rId4"/>
          <a:stretch>
            <a:fillRect/>
          </a:stretch>
        </p:blipFill>
        <p:spPr>
          <a:xfrm>
            <a:off x="0" y="0"/>
            <a:ext cx="9144000" cy="6858000"/>
          </a:xfrm>
          <a:prstGeom prst="rect">
            <a:avLst/>
          </a:prstGeom>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0" y="115888"/>
            <a:ext cx="9001125" cy="6740525"/>
          </a:xfrm>
          <a:prstGeom prst="rect">
            <a:avLst/>
          </a:prstGeom>
          <a:noFill/>
          <a:ln w="9525">
            <a:noFill/>
            <a:miter lim="800000"/>
            <a:headEnd/>
            <a:tailEnd/>
          </a:ln>
        </p:spPr>
        <p:txBody>
          <a:bodyPr>
            <a:spAutoFit/>
          </a:bodyPr>
          <a:lstStyle/>
          <a:p>
            <a:pPr algn="ctr"/>
            <a:r>
              <a:rPr lang="hr-HR" sz="3000" b="1">
                <a:latin typeface="Georgia" pitchFamily="18" charset="0"/>
              </a:rPr>
              <a:t> 	 </a:t>
            </a:r>
            <a:r>
              <a:rPr lang="hr-HR" sz="3600" b="1">
                <a:latin typeface="Georgia" pitchFamily="18" charset="0"/>
              </a:rPr>
              <a:t>Oče naš, koji jesi na nebesima,</a:t>
            </a:r>
            <a:endParaRPr lang="hr-HR" sz="3600">
              <a:latin typeface="Georgia" pitchFamily="18" charset="0"/>
            </a:endParaRPr>
          </a:p>
          <a:p>
            <a:pPr lvl="1" algn="ctr"/>
            <a:r>
              <a:rPr lang="hr-HR" sz="3600" b="1">
                <a:latin typeface="Georgia" pitchFamily="18" charset="0"/>
              </a:rPr>
              <a:t> 	 sveti se ime tvoje,</a:t>
            </a:r>
            <a:endParaRPr lang="hr-HR" sz="3600">
              <a:latin typeface="Georgia" pitchFamily="18" charset="0"/>
            </a:endParaRPr>
          </a:p>
          <a:p>
            <a:pPr lvl="1" algn="ctr"/>
            <a:r>
              <a:rPr lang="hr-HR" sz="3600" b="1">
                <a:latin typeface="Georgia" pitchFamily="18" charset="0"/>
              </a:rPr>
              <a:t> 	 dođi kraljevstvo tvoje,</a:t>
            </a:r>
            <a:endParaRPr lang="hr-HR" sz="3600">
              <a:latin typeface="Georgia" pitchFamily="18" charset="0"/>
            </a:endParaRPr>
          </a:p>
          <a:p>
            <a:pPr lvl="1" algn="ctr"/>
            <a:r>
              <a:rPr lang="hr-HR" sz="3600" b="1">
                <a:latin typeface="Georgia" pitchFamily="18" charset="0"/>
              </a:rPr>
              <a:t> 	 budi volja tvoja,</a:t>
            </a:r>
            <a:endParaRPr lang="hr-HR" sz="3600">
              <a:latin typeface="Georgia" pitchFamily="18" charset="0"/>
            </a:endParaRPr>
          </a:p>
          <a:p>
            <a:pPr lvl="1" algn="ctr"/>
            <a:r>
              <a:rPr lang="hr-HR" sz="3600" b="1">
                <a:latin typeface="Georgia" pitchFamily="18" charset="0"/>
              </a:rPr>
              <a:t> 	 kako na nebu tako i na zemlji.</a:t>
            </a:r>
            <a:endParaRPr lang="hr-HR" sz="3600">
              <a:latin typeface="Georgia" pitchFamily="18" charset="0"/>
            </a:endParaRPr>
          </a:p>
          <a:p>
            <a:pPr lvl="1" algn="ctr"/>
            <a:r>
              <a:rPr lang="hr-HR" sz="3600" b="1">
                <a:latin typeface="Georgia" pitchFamily="18" charset="0"/>
              </a:rPr>
              <a:t>	 Kruh naš svagdanji daj nam danas.</a:t>
            </a:r>
            <a:endParaRPr lang="hr-HR" sz="3600">
              <a:latin typeface="Georgia" pitchFamily="18" charset="0"/>
            </a:endParaRPr>
          </a:p>
          <a:p>
            <a:pPr lvl="1" algn="ctr"/>
            <a:r>
              <a:rPr lang="hr-HR" sz="3600" b="1">
                <a:latin typeface="Georgia" pitchFamily="18" charset="0"/>
              </a:rPr>
              <a:t> 	 I otpusti nam duge naše</a:t>
            </a:r>
            <a:endParaRPr lang="hr-HR" sz="3600">
              <a:latin typeface="Georgia" pitchFamily="18" charset="0"/>
            </a:endParaRPr>
          </a:p>
          <a:p>
            <a:pPr lvl="1" algn="ctr"/>
            <a:r>
              <a:rPr lang="hr-HR" sz="3600" b="1">
                <a:latin typeface="Georgia" pitchFamily="18" charset="0"/>
              </a:rPr>
              <a:t> 	 kako i mi otpuštamo dužnicima našim.</a:t>
            </a:r>
            <a:endParaRPr lang="hr-HR" sz="3600">
              <a:latin typeface="Georgia" pitchFamily="18" charset="0"/>
            </a:endParaRPr>
          </a:p>
          <a:p>
            <a:pPr lvl="1" algn="ctr"/>
            <a:r>
              <a:rPr lang="hr-HR" sz="3600" b="1">
                <a:latin typeface="Georgia" pitchFamily="18" charset="0"/>
              </a:rPr>
              <a:t> 	 I ne uvedi nas u napast,</a:t>
            </a:r>
            <a:endParaRPr lang="hr-HR" sz="3600">
              <a:latin typeface="Georgia" pitchFamily="18" charset="0"/>
            </a:endParaRPr>
          </a:p>
          <a:p>
            <a:pPr lvl="1" algn="ctr"/>
            <a:r>
              <a:rPr lang="hr-HR" sz="3600" b="1">
                <a:latin typeface="Georgia" pitchFamily="18" charset="0"/>
              </a:rPr>
              <a:t> 	 nego izbavi nas od zla.</a:t>
            </a:r>
            <a:r>
              <a:rPr lang="hr-HR" sz="3600">
                <a:latin typeface="Georgia" pitchFamily="18" charset="0"/>
              </a:rPr>
              <a:t> </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a:stretch>
            <a:fillRect/>
          </a:stretch>
        </p:blipFill>
        <p:spPr>
          <a:xfrm>
            <a:off x="1" y="-1"/>
            <a:ext cx="9144000" cy="6858001"/>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4"/>
          <p:cNvSpPr>
            <a:spLocks noChangeArrowheads="1"/>
          </p:cNvSpPr>
          <p:nvPr/>
        </p:nvSpPr>
        <p:spPr bwMode="auto">
          <a:xfrm>
            <a:off x="684213" y="1700213"/>
            <a:ext cx="7848600" cy="3744912"/>
          </a:xfrm>
          <a:prstGeom prst="rect">
            <a:avLst/>
          </a:prstGeom>
          <a:noFill/>
          <a:ln w="9525">
            <a:noFill/>
            <a:miter lim="800000"/>
            <a:headEnd/>
            <a:tailEnd/>
          </a:ln>
        </p:spPr>
        <p:txBody>
          <a:bodyPr/>
          <a:lstStyle/>
          <a:p>
            <a:pPr marL="342900" indent="-342900">
              <a:spcBef>
                <a:spcPct val="20000"/>
              </a:spcBef>
            </a:pPr>
            <a:endParaRPr lang="sr-Latn-CS" sz="3200" b="1">
              <a:latin typeface="Georgia" pitchFamily="18" charset="0"/>
            </a:endParaRPr>
          </a:p>
        </p:txBody>
      </p:sp>
      <p:sp>
        <p:nvSpPr>
          <p:cNvPr id="83971" name="Pravokutnik 3"/>
          <p:cNvSpPr>
            <a:spLocks noChangeArrowheads="1"/>
          </p:cNvSpPr>
          <p:nvPr/>
        </p:nvSpPr>
        <p:spPr bwMode="auto">
          <a:xfrm>
            <a:off x="2286000" y="1772816"/>
            <a:ext cx="4572000" cy="1754326"/>
          </a:xfrm>
          <a:prstGeom prst="rect">
            <a:avLst/>
          </a:prstGeom>
          <a:noFill/>
          <a:ln w="9525">
            <a:noFill/>
            <a:miter lim="800000"/>
            <a:headEnd/>
            <a:tailEnd/>
          </a:ln>
        </p:spPr>
        <p:txBody>
          <a:bodyPr wrap="square">
            <a:spAutoFit/>
          </a:bodyPr>
          <a:lstStyle/>
          <a:p>
            <a:pPr algn="ctr"/>
            <a:r>
              <a:rPr lang="hr-HR" sz="3600" b="1" dirty="0" smtClean="0"/>
              <a:t>Jer </a:t>
            </a:r>
            <a:r>
              <a:rPr lang="hr-HR" sz="3600" b="1" dirty="0"/>
              <a:t>tvoje je Kraljevstvo i slava i moć  u vjekove!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482" name="Picture 2" descr="http://www.zupa-sracinec.hr/wp-content/uploads/2014/08/Petar-Stijena-Kljucar.jpg"/>
          <p:cNvPicPr>
            <a:picLocks noChangeAspect="1" noChangeArrowheads="1"/>
          </p:cNvPicPr>
          <p:nvPr/>
        </p:nvPicPr>
        <p:blipFill>
          <a:blip r:embed="rId2" cstate="print"/>
          <a:srcRect/>
          <a:stretch>
            <a:fillRect/>
          </a:stretch>
        </p:blipFill>
        <p:spPr bwMode="auto">
          <a:xfrm>
            <a:off x="1691680" y="0"/>
            <a:ext cx="6120680" cy="68580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ravokutnik 1"/>
          <p:cNvSpPr/>
          <p:nvPr/>
        </p:nvSpPr>
        <p:spPr>
          <a:xfrm>
            <a:off x="395536" y="1340768"/>
            <a:ext cx="8748464" cy="2554545"/>
          </a:xfrm>
          <a:prstGeom prst="rect">
            <a:avLst/>
          </a:prstGeom>
        </p:spPr>
        <p:txBody>
          <a:bodyPr wrap="square">
            <a:spAutoFit/>
          </a:bodyPr>
          <a:lstStyle/>
          <a:p>
            <a:endParaRPr lang="hr-HR" sz="4000" dirty="0" smtClean="0"/>
          </a:p>
          <a:p>
            <a:r>
              <a:rPr lang="hr-HR" sz="4000" dirty="0" smtClean="0"/>
              <a:t>S:</a:t>
            </a:r>
            <a:r>
              <a:rPr lang="hr-HR" sz="4000" dirty="0" smtClean="0">
                <a:solidFill>
                  <a:srgbClr val="FF0000"/>
                </a:solidFill>
              </a:rPr>
              <a:t> </a:t>
            </a:r>
            <a:r>
              <a:rPr lang="hr-HR" sz="4000" b="1" dirty="0" smtClean="0">
                <a:solidFill>
                  <a:srgbClr val="FF0000"/>
                </a:solidFill>
              </a:rPr>
              <a:t>Mir Gospodnji bio vazda s vama!</a:t>
            </a:r>
          </a:p>
          <a:p>
            <a:endParaRPr lang="hr-HR" sz="4000" dirty="0" smtClean="0"/>
          </a:p>
          <a:p>
            <a:r>
              <a:rPr lang="hr-HR" sz="4000" dirty="0" smtClean="0"/>
              <a:t>N: </a:t>
            </a:r>
            <a:r>
              <a:rPr lang="hr-HR" sz="4000" b="1" dirty="0" smtClean="0">
                <a:solidFill>
                  <a:schemeClr val="accent2"/>
                </a:solidFill>
              </a:rPr>
              <a:t>I s Duhom tvojim!</a:t>
            </a:r>
            <a:endParaRPr lang="hr-HR" sz="4000" b="1" dirty="0">
              <a:solidFill>
                <a:schemeClr val="accent2"/>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1747" name="Picture 4" descr="Image Hosted by ImageShack.us">
            <a:hlinkClick r:id="rId2"/>
          </p:cNvPr>
          <p:cNvPicPr>
            <a:picLocks noChangeAspect="1" noChangeArrowheads="1"/>
          </p:cNvPicPr>
          <p:nvPr/>
        </p:nvPicPr>
        <p:blipFill>
          <a:blip r:embed="rId3" cstate="print"/>
          <a:srcRect/>
          <a:stretch>
            <a:fillRect/>
          </a:stretch>
        </p:blipFill>
        <p:spPr bwMode="auto">
          <a:xfrm>
            <a:off x="2627784" y="2564904"/>
            <a:ext cx="3529012" cy="1916113"/>
          </a:xfrm>
          <a:prstGeom prst="rect">
            <a:avLst/>
          </a:prstGeom>
          <a:noFill/>
          <a:ln w="9525">
            <a:noFill/>
            <a:miter lim="800000"/>
            <a:headEnd/>
            <a:tailEnd/>
          </a:ln>
        </p:spPr>
      </p:pic>
      <p:sp>
        <p:nvSpPr>
          <p:cNvPr id="31748" name="Pravokutnik 3"/>
          <p:cNvSpPr>
            <a:spLocks noChangeArrowheads="1"/>
          </p:cNvSpPr>
          <p:nvPr/>
        </p:nvSpPr>
        <p:spPr bwMode="auto">
          <a:xfrm>
            <a:off x="1908175" y="1268760"/>
            <a:ext cx="5878513" cy="646331"/>
          </a:xfrm>
          <a:prstGeom prst="rect">
            <a:avLst/>
          </a:prstGeom>
          <a:noFill/>
          <a:ln w="9525">
            <a:noFill/>
            <a:miter lim="800000"/>
            <a:headEnd/>
            <a:tailEnd/>
          </a:ln>
        </p:spPr>
        <p:txBody>
          <a:bodyPr wrap="square">
            <a:spAutoFit/>
          </a:bodyPr>
          <a:lstStyle/>
          <a:p>
            <a:pPr algn="ctr"/>
            <a:r>
              <a:rPr lang="hr-HR" sz="3600" b="1" dirty="0"/>
              <a:t>Pružite mir jedni drugima!</a:t>
            </a:r>
          </a:p>
        </p:txBody>
      </p:sp>
      <p:sp>
        <p:nvSpPr>
          <p:cNvPr id="31749" name="Pravokutnik 4"/>
          <p:cNvSpPr>
            <a:spLocks noChangeArrowheads="1"/>
          </p:cNvSpPr>
          <p:nvPr/>
        </p:nvSpPr>
        <p:spPr bwMode="auto">
          <a:xfrm>
            <a:off x="684213" y="5157788"/>
            <a:ext cx="7848600" cy="646112"/>
          </a:xfrm>
          <a:prstGeom prst="rect">
            <a:avLst/>
          </a:prstGeom>
          <a:noFill/>
          <a:ln w="9525">
            <a:noFill/>
            <a:miter lim="800000"/>
            <a:headEnd/>
            <a:tailEnd/>
          </a:ln>
        </p:spPr>
        <p:txBody>
          <a:bodyPr>
            <a:spAutoFit/>
          </a:bodyPr>
          <a:lstStyle/>
          <a:p>
            <a:pPr algn="ctr"/>
            <a:r>
              <a:rPr lang="hr-HR" sz="3600" b="1" dirty="0"/>
              <a:t>Mir s tobom!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2843213" y="2781300"/>
            <a:ext cx="4032250" cy="508000"/>
          </a:xfrm>
          <a:prstGeom prst="rect">
            <a:avLst/>
          </a:prstGeom>
          <a:noFill/>
          <a:ln w="9525">
            <a:noFill/>
            <a:miter lim="800000"/>
            <a:headEnd/>
            <a:tailEnd/>
          </a:ln>
        </p:spPr>
        <p:txBody>
          <a:bodyPr>
            <a:spAutoFit/>
          </a:bodyPr>
          <a:lstStyle/>
          <a:p>
            <a:pPr algn="ctr">
              <a:spcBef>
                <a:spcPct val="50000"/>
              </a:spcBef>
            </a:pPr>
            <a:endParaRPr lang="sr-Latn-CS" dirty="0"/>
          </a:p>
        </p:txBody>
      </p:sp>
      <p:sp>
        <p:nvSpPr>
          <p:cNvPr id="67587" name="Rectangle 6"/>
          <p:cNvSpPr>
            <a:spLocks noChangeArrowheads="1"/>
          </p:cNvSpPr>
          <p:nvPr/>
        </p:nvSpPr>
        <p:spPr bwMode="auto">
          <a:xfrm>
            <a:off x="228600" y="0"/>
            <a:ext cx="8915400" cy="138113"/>
          </a:xfrm>
          <a:prstGeom prst="rect">
            <a:avLst/>
          </a:prstGeom>
          <a:noFill/>
          <a:ln w="9525">
            <a:noFill/>
            <a:miter lim="800000"/>
            <a:headEnd/>
            <a:tailEnd/>
          </a:ln>
        </p:spPr>
        <p:txBody>
          <a:bodyPr>
            <a:spAutoFit/>
          </a:bodyPr>
          <a:lstStyle/>
          <a:p>
            <a:pPr eaLnBrk="0" hangingPunct="0"/>
            <a:endParaRPr lang="sr-Latn-CS" sz="300" b="1" dirty="0">
              <a:latin typeface="Georgia" pitchFamily="18" charset="0"/>
            </a:endParaRPr>
          </a:p>
        </p:txBody>
      </p:sp>
      <p:sp>
        <p:nvSpPr>
          <p:cNvPr id="67588" name="Pravokutnik 3"/>
          <p:cNvSpPr>
            <a:spLocks noChangeArrowheads="1"/>
          </p:cNvSpPr>
          <p:nvPr/>
        </p:nvSpPr>
        <p:spPr bwMode="auto">
          <a:xfrm>
            <a:off x="2195513" y="2492375"/>
            <a:ext cx="4572000" cy="1816100"/>
          </a:xfrm>
          <a:prstGeom prst="rect">
            <a:avLst/>
          </a:prstGeom>
          <a:noFill/>
          <a:ln w="9525">
            <a:noFill/>
            <a:miter lim="800000"/>
            <a:headEnd/>
            <a:tailEnd/>
          </a:ln>
        </p:spPr>
        <p:txBody>
          <a:bodyPr>
            <a:spAutoFit/>
          </a:bodyPr>
          <a:lstStyle/>
          <a:p>
            <a:pPr algn="ctr"/>
            <a:endParaRPr lang="hr-HR" sz="2800" b="1" dirty="0">
              <a:latin typeface="Georgia" pitchFamily="18" charset="0"/>
            </a:endParaRPr>
          </a:p>
          <a:p>
            <a:pPr algn="ctr"/>
            <a:endParaRPr lang="hr-HR" sz="2800" b="1" dirty="0">
              <a:latin typeface="Georgia" pitchFamily="18" charset="0"/>
            </a:endParaRPr>
          </a:p>
          <a:p>
            <a:pPr algn="ctr"/>
            <a:endParaRPr lang="hr-HR" sz="2800" b="1" dirty="0">
              <a:latin typeface="Georgia" pitchFamily="18" charset="0"/>
            </a:endParaRPr>
          </a:p>
          <a:p>
            <a:pPr algn="ctr"/>
            <a:endParaRPr lang="hr-HR" sz="2800" b="1" dirty="0">
              <a:latin typeface="Georgia" pitchFamily="18" charset="0"/>
            </a:endParaRPr>
          </a:p>
        </p:txBody>
      </p:sp>
      <p:sp>
        <p:nvSpPr>
          <p:cNvPr id="67589" name="Pravokutnik 5"/>
          <p:cNvSpPr>
            <a:spLocks noChangeArrowheads="1"/>
          </p:cNvSpPr>
          <p:nvPr/>
        </p:nvSpPr>
        <p:spPr bwMode="auto">
          <a:xfrm>
            <a:off x="1403350" y="836613"/>
            <a:ext cx="6481763" cy="4524375"/>
          </a:xfrm>
          <a:prstGeom prst="rect">
            <a:avLst/>
          </a:prstGeom>
          <a:noFill/>
          <a:ln w="9525">
            <a:noFill/>
            <a:miter lim="800000"/>
            <a:headEnd/>
            <a:tailEnd/>
          </a:ln>
        </p:spPr>
        <p:txBody>
          <a:bodyPr>
            <a:spAutoFit/>
          </a:bodyPr>
          <a:lstStyle/>
          <a:p>
            <a:pPr algn="ctr"/>
            <a:r>
              <a:rPr lang="hr-HR" sz="3600" b="1" dirty="0">
                <a:latin typeface="Georgia" pitchFamily="18" charset="0"/>
              </a:rPr>
              <a:t>Gospodine, smiluj se.</a:t>
            </a:r>
          </a:p>
          <a:p>
            <a:pPr algn="ctr"/>
            <a:r>
              <a:rPr lang="hr-HR" sz="3600" b="1" dirty="0">
                <a:latin typeface="Georgia" pitchFamily="18" charset="0"/>
              </a:rPr>
              <a:t>Gospodine, smiluj se.</a:t>
            </a:r>
          </a:p>
          <a:p>
            <a:pPr algn="ctr"/>
            <a:endParaRPr lang="hr-HR" sz="3600" b="1" dirty="0">
              <a:latin typeface="Georgia" pitchFamily="18" charset="0"/>
            </a:endParaRPr>
          </a:p>
          <a:p>
            <a:pPr algn="ctr"/>
            <a:r>
              <a:rPr lang="hr-HR" sz="3600" b="1" dirty="0">
                <a:latin typeface="Georgia" pitchFamily="18" charset="0"/>
              </a:rPr>
              <a:t>Kriste, smiluj se.</a:t>
            </a:r>
          </a:p>
          <a:p>
            <a:pPr algn="ctr"/>
            <a:r>
              <a:rPr lang="hr-HR" sz="3600" b="1" dirty="0">
                <a:latin typeface="Georgia" pitchFamily="18" charset="0"/>
              </a:rPr>
              <a:t>Kriste, smiluj se.</a:t>
            </a:r>
          </a:p>
          <a:p>
            <a:pPr algn="ctr"/>
            <a:endParaRPr lang="hr-HR" sz="3600" b="1" dirty="0">
              <a:latin typeface="Georgia" pitchFamily="18" charset="0"/>
            </a:endParaRPr>
          </a:p>
          <a:p>
            <a:pPr algn="ctr"/>
            <a:r>
              <a:rPr lang="hr-HR" sz="3600" b="1" dirty="0">
                <a:latin typeface="Georgia" pitchFamily="18" charset="0"/>
              </a:rPr>
              <a:t>Gospodine, smiluj se.</a:t>
            </a:r>
          </a:p>
          <a:p>
            <a:pPr algn="ctr"/>
            <a:r>
              <a:rPr lang="hr-HR" sz="3600" b="1" dirty="0">
                <a:latin typeface="Georgia" pitchFamily="18" charset="0"/>
              </a:rPr>
              <a:t>Gospodine, smiluj se.</a:t>
            </a:r>
            <a:r>
              <a:rPr lang="hr-HR" sz="3600" dirty="0"/>
              <a: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86018" name="Rectangle 4"/>
          <p:cNvSpPr>
            <a:spLocks noGrp="1" noChangeArrowheads="1"/>
          </p:cNvSpPr>
          <p:nvPr>
            <p:ph type="body" idx="1"/>
          </p:nvPr>
        </p:nvSpPr>
        <p:spPr>
          <a:xfrm>
            <a:off x="179388" y="1341438"/>
            <a:ext cx="8642350" cy="4175125"/>
          </a:xfrm>
        </p:spPr>
        <p:txBody>
          <a:bodyPr/>
          <a:lstStyle/>
          <a:p>
            <a:pPr algn="ctr" eaLnBrk="1" hangingPunct="1">
              <a:buFontTx/>
              <a:buNone/>
            </a:pPr>
            <a:r>
              <a:rPr lang="hr-HR" sz="2800" b="1" smtClean="0">
                <a:latin typeface="Georgia" pitchFamily="18" charset="0"/>
              </a:rPr>
              <a:t>Jaganjče Božji, koji oduzimaš grijehe svijeta,</a:t>
            </a:r>
          </a:p>
          <a:p>
            <a:pPr algn="ctr" eaLnBrk="1" hangingPunct="1">
              <a:buFontTx/>
              <a:buNone/>
            </a:pPr>
            <a:r>
              <a:rPr lang="hr-HR" sz="2800" b="1" smtClean="0">
                <a:latin typeface="Georgia" pitchFamily="18" charset="0"/>
              </a:rPr>
              <a:t>smiluj nam se.</a:t>
            </a:r>
          </a:p>
          <a:p>
            <a:pPr algn="ctr" eaLnBrk="1" hangingPunct="1"/>
            <a:endParaRPr lang="hr-HR" sz="2800" b="1" smtClean="0">
              <a:latin typeface="Georgia" pitchFamily="18" charset="0"/>
            </a:endParaRPr>
          </a:p>
          <a:p>
            <a:pPr algn="ctr" eaLnBrk="1" hangingPunct="1">
              <a:buFontTx/>
              <a:buNone/>
            </a:pPr>
            <a:r>
              <a:rPr lang="hr-HR" sz="2800" b="1" smtClean="0">
                <a:latin typeface="Georgia" pitchFamily="18" charset="0"/>
              </a:rPr>
              <a:t>Jaganjče Božji, koji oduzimaš grijehe svijeta,</a:t>
            </a:r>
          </a:p>
          <a:p>
            <a:pPr algn="ctr" eaLnBrk="1" hangingPunct="1">
              <a:buFontTx/>
              <a:buNone/>
            </a:pPr>
            <a:r>
              <a:rPr lang="hr-HR" sz="2800" b="1" smtClean="0">
                <a:latin typeface="Georgia" pitchFamily="18" charset="0"/>
              </a:rPr>
              <a:t>smiluj nam se.</a:t>
            </a:r>
          </a:p>
          <a:p>
            <a:pPr algn="ctr" eaLnBrk="1" hangingPunct="1"/>
            <a:endParaRPr lang="hr-HR" sz="2800" b="1" smtClean="0">
              <a:latin typeface="Georgia" pitchFamily="18" charset="0"/>
            </a:endParaRPr>
          </a:p>
          <a:p>
            <a:pPr algn="ctr" eaLnBrk="1" hangingPunct="1">
              <a:buFontTx/>
              <a:buNone/>
            </a:pPr>
            <a:r>
              <a:rPr lang="hr-HR" sz="2800" b="1" smtClean="0">
                <a:latin typeface="Georgia" pitchFamily="18" charset="0"/>
              </a:rPr>
              <a:t>Jaganjče Božji, koji oduzimaš grijehe svijeta,</a:t>
            </a:r>
          </a:p>
          <a:p>
            <a:pPr algn="ctr" eaLnBrk="1" hangingPunct="1">
              <a:buFontTx/>
              <a:buNone/>
            </a:pPr>
            <a:r>
              <a:rPr lang="hr-HR" sz="2800" b="1" smtClean="0">
                <a:latin typeface="Georgia" pitchFamily="18" charset="0"/>
              </a:rPr>
              <a:t>daruj nam mir.</a:t>
            </a:r>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Pravokutnik 2"/>
          <p:cNvSpPr/>
          <p:nvPr/>
        </p:nvSpPr>
        <p:spPr>
          <a:xfrm>
            <a:off x="0" y="116632"/>
            <a:ext cx="9144000" cy="5632311"/>
          </a:xfrm>
          <a:prstGeom prst="rect">
            <a:avLst/>
          </a:prstGeom>
        </p:spPr>
        <p:txBody>
          <a:bodyPr wrap="square">
            <a:spAutoFit/>
          </a:bodyPr>
          <a:lstStyle/>
          <a:p>
            <a:r>
              <a:rPr lang="hr-HR" sz="4000" b="1" dirty="0" smtClean="0">
                <a:solidFill>
                  <a:srgbClr val="FF0000"/>
                </a:solidFill>
              </a:rPr>
              <a:t>S.</a:t>
            </a:r>
            <a:r>
              <a:rPr lang="hr-HR" sz="4000" dirty="0" smtClean="0"/>
              <a:t> Evo Jaganjca Božjeg, evo onoga koji</a:t>
            </a:r>
          </a:p>
          <a:p>
            <a:r>
              <a:rPr lang="hr-HR" sz="4000" dirty="0" smtClean="0"/>
              <a:t>oduzima grijehe svijeta.</a:t>
            </a:r>
          </a:p>
          <a:p>
            <a:r>
              <a:rPr lang="pl-PL" sz="4000" dirty="0" smtClean="0"/>
              <a:t>Blago onima koji su pozvani na gozbu</a:t>
            </a:r>
          </a:p>
          <a:p>
            <a:r>
              <a:rPr lang="hr-HR" sz="4000" dirty="0" smtClean="0"/>
              <a:t>Jaganjčevu.</a:t>
            </a:r>
          </a:p>
          <a:p>
            <a:endParaRPr lang="hr-HR" sz="4000" dirty="0" smtClean="0"/>
          </a:p>
          <a:p>
            <a:r>
              <a:rPr lang="hr-HR" sz="4000" b="1" dirty="0" smtClean="0">
                <a:solidFill>
                  <a:srgbClr val="FF0000"/>
                </a:solidFill>
              </a:rPr>
              <a:t>N</a:t>
            </a:r>
            <a:r>
              <a:rPr lang="hr-HR" sz="4000" dirty="0" smtClean="0"/>
              <a:t>. </a:t>
            </a:r>
            <a:r>
              <a:rPr lang="hr-HR" sz="4000" b="1" dirty="0" smtClean="0"/>
              <a:t>Gospodine, nisam dostojan</a:t>
            </a:r>
          </a:p>
          <a:p>
            <a:r>
              <a:rPr lang="pl-PL" sz="4000" b="1" dirty="0" smtClean="0"/>
              <a:t>da uniđeš pod krov moj,</a:t>
            </a:r>
          </a:p>
          <a:p>
            <a:r>
              <a:rPr lang="hr-HR" sz="4000" b="1" dirty="0" smtClean="0"/>
              <a:t>nego samo reci riječ</a:t>
            </a:r>
          </a:p>
          <a:p>
            <a:r>
              <a:rPr lang="hr-HR" sz="4000" b="1" dirty="0" smtClean="0"/>
              <a:t>i ozdravit će duša moja.</a:t>
            </a:r>
            <a:endParaRPr lang="hr-HR" sz="4000" b="1"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7042" name="Picture 2" descr="tijelo-krv krist"/>
          <p:cNvPicPr>
            <a:picLocks noChangeAspect="1" noChangeArrowheads="1"/>
          </p:cNvPicPr>
          <p:nvPr/>
        </p:nvPicPr>
        <p:blipFill>
          <a:blip r:embed="rId2" cstate="print"/>
          <a:srcRect/>
          <a:stretch>
            <a:fillRect/>
          </a:stretch>
        </p:blipFill>
        <p:spPr bwMode="auto">
          <a:xfrm>
            <a:off x="0" y="0"/>
            <a:ext cx="9144000" cy="70294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0" y="0"/>
            <a:ext cx="9144000" cy="7021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hr-HR" sz="4000" b="1" u="sng" dirty="0" smtClean="0">
                <a:solidFill>
                  <a:srgbClr val="FF0000"/>
                </a:solidFill>
              </a:rPr>
              <a:t>O LJUBAVI BOŽANSKA</a:t>
            </a:r>
            <a:endParaRPr lang="hr-HR" sz="4000" dirty="0" smtClean="0">
              <a:solidFill>
                <a:srgbClr val="FF0000"/>
              </a:solidFill>
            </a:endParaRPr>
          </a:p>
          <a:p>
            <a:r>
              <a:rPr lang="hr-HR" sz="4000" b="1" dirty="0" smtClean="0">
                <a:solidFill>
                  <a:srgbClr val="FF0000"/>
                </a:solidFill>
              </a:rPr>
              <a:t>1.</a:t>
            </a:r>
            <a:r>
              <a:rPr lang="hr-HR" sz="4000" dirty="0" smtClean="0"/>
              <a:t> O ljubavi božanska vjerna što nikad    svojih ne varaš. Ti vječna silo neizmjerna što bol u radost pretvaraš. </a:t>
            </a:r>
          </a:p>
          <a:p>
            <a:r>
              <a:rPr lang="hr-HR" sz="4000" b="1" dirty="0" smtClean="0"/>
              <a:t>O Tebi mislim, Tebe sanjam, divoti Tvojoj ja se klanjam. </a:t>
            </a:r>
          </a:p>
          <a:p>
            <a:r>
              <a:rPr lang="hr-HR" sz="4000" b="1" dirty="0" smtClean="0">
                <a:solidFill>
                  <a:srgbClr val="FF0000"/>
                </a:solidFill>
              </a:rPr>
              <a:t>2. </a:t>
            </a:r>
            <a:r>
              <a:rPr lang="hr-HR" sz="4000" dirty="0" smtClean="0"/>
              <a:t>Tolikom snagom Ti mi zboriš sa lika Krista raspetog. Tolikim žarom za me goriš, iz milog Srca, Spasa mog.</a:t>
            </a:r>
          </a:p>
          <a:p>
            <a:r>
              <a:rPr lang="hr-HR" sz="4000" b="1" dirty="0" smtClean="0"/>
              <a:t>Zaboraviti sebe želim, uronit’ Te srcem vrelim. </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0" y="888375"/>
            <a:ext cx="91440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hr-HR" sz="3600" b="1" dirty="0" smtClean="0">
                <a:solidFill>
                  <a:srgbClr val="FF0000"/>
                </a:solidFill>
              </a:rPr>
              <a:t>3.</a:t>
            </a:r>
            <a:r>
              <a:rPr lang="hr-HR" sz="3600" dirty="0" smtClean="0"/>
              <a:t> Ti rosa si što mene bijeliš, Ti sunce što mi daješ sjaj. Ti ruka si što sve mi dijeliš, Ti dragi Očev zagrljaj.</a:t>
            </a:r>
          </a:p>
          <a:p>
            <a:r>
              <a:rPr lang="hr-HR" sz="3600" b="1" dirty="0" smtClean="0"/>
              <a:t>Pa kako ne bi ljubio Te, Božansko vrelo sve dobrote! </a:t>
            </a:r>
          </a:p>
          <a:p>
            <a:r>
              <a:rPr lang="hr-HR" sz="3600" b="1" dirty="0" smtClean="0"/>
              <a:t> </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1"/>
            <a:ext cx="9144000" cy="57554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hr-HR" sz="3600" b="1" u="sng" dirty="0" smtClean="0">
                <a:solidFill>
                  <a:srgbClr val="FF0000"/>
                </a:solidFill>
              </a:rPr>
              <a:t>O HOSTIJO SPASONOSNA</a:t>
            </a:r>
            <a:endParaRPr lang="hr-HR" sz="3600" dirty="0" smtClean="0">
              <a:solidFill>
                <a:srgbClr val="FF0000"/>
              </a:solidFill>
            </a:endParaRPr>
          </a:p>
          <a:p>
            <a:r>
              <a:rPr lang="hr-HR" sz="3600" b="1" dirty="0" smtClean="0">
                <a:solidFill>
                  <a:srgbClr val="FF0000"/>
                </a:solidFill>
              </a:rPr>
              <a:t>1.</a:t>
            </a:r>
            <a:r>
              <a:rPr lang="hr-HR" sz="3600" dirty="0" smtClean="0"/>
              <a:t>O Hostijo spasonosna,</a:t>
            </a:r>
          </a:p>
          <a:p>
            <a:r>
              <a:rPr lang="hr-HR" sz="3600" dirty="0" smtClean="0"/>
              <a:t>   što otvaraš nam širom raj,</a:t>
            </a:r>
          </a:p>
          <a:p>
            <a:r>
              <a:rPr lang="hr-HR" sz="3600" dirty="0" smtClean="0"/>
              <a:t>   sred hrvanja sudbonosna</a:t>
            </a:r>
          </a:p>
          <a:p>
            <a:r>
              <a:rPr lang="hr-HR" sz="3600" dirty="0" smtClean="0"/>
              <a:t>   ti jačaj nas i očuvaj.</a:t>
            </a:r>
          </a:p>
          <a:p>
            <a:r>
              <a:rPr lang="hr-HR" sz="3600" dirty="0" smtClean="0"/>
              <a:t> </a:t>
            </a:r>
          </a:p>
          <a:p>
            <a:r>
              <a:rPr lang="hr-HR" sz="3600" b="1" dirty="0" smtClean="0">
                <a:solidFill>
                  <a:srgbClr val="FF0000"/>
                </a:solidFill>
              </a:rPr>
              <a:t>2.</a:t>
            </a:r>
            <a:r>
              <a:rPr lang="hr-HR" sz="3600" dirty="0" smtClean="0"/>
              <a:t>O Hostijo najsvetija,</a:t>
            </a:r>
          </a:p>
          <a:p>
            <a:r>
              <a:rPr lang="hr-HR" sz="3600" dirty="0" smtClean="0"/>
              <a:t>   što hraniš duše nevine,</a:t>
            </a:r>
          </a:p>
          <a:p>
            <a:r>
              <a:rPr lang="hr-HR" sz="3600" dirty="0" smtClean="0"/>
              <a:t>   udijeli jakost onima,</a:t>
            </a:r>
          </a:p>
          <a:p>
            <a:r>
              <a:rPr lang="hr-HR" sz="3600" dirty="0" smtClean="0"/>
              <a:t>   što traže pomoć s visine.</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277493"/>
            <a:ext cx="91440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hr-HR" sz="3600" b="1" dirty="0" smtClean="0">
                <a:solidFill>
                  <a:srgbClr val="FF0000"/>
                </a:solidFill>
              </a:rPr>
              <a:t>3. </a:t>
            </a:r>
            <a:r>
              <a:rPr lang="hr-HR" sz="3600" dirty="0" smtClean="0"/>
              <a:t>Gospodinu </a:t>
            </a:r>
            <a:r>
              <a:rPr lang="hr-HR" sz="3600" dirty="0" err="1" smtClean="0"/>
              <a:t>Trojedinom</a:t>
            </a:r>
            <a:endParaRPr lang="hr-HR" sz="3600" dirty="0" smtClean="0"/>
          </a:p>
          <a:p>
            <a:r>
              <a:rPr lang="hr-HR" sz="3600" dirty="0" smtClean="0"/>
              <a:t>    </a:t>
            </a:r>
            <a:r>
              <a:rPr lang="hr-HR" sz="3600" dirty="0" err="1" smtClean="0"/>
              <a:t>nek</a:t>
            </a:r>
            <a:r>
              <a:rPr lang="hr-HR" sz="3600" dirty="0" smtClean="0"/>
              <a:t> bude slava vječita,</a:t>
            </a:r>
          </a:p>
          <a:p>
            <a:r>
              <a:rPr lang="hr-HR" sz="3600" dirty="0" smtClean="0"/>
              <a:t>    </a:t>
            </a:r>
            <a:r>
              <a:rPr lang="hr-HR" sz="3600" dirty="0" err="1" smtClean="0"/>
              <a:t>koj</a:t>
            </a:r>
            <a:r>
              <a:rPr lang="hr-HR" sz="3600" dirty="0" smtClean="0"/>
              <a:t>` život vječni puku svom</a:t>
            </a:r>
          </a:p>
          <a:p>
            <a:r>
              <a:rPr lang="hr-HR" sz="3600" dirty="0" smtClean="0"/>
              <a:t>    u rajskom domu neka da.</a:t>
            </a:r>
          </a:p>
          <a:p>
            <a:r>
              <a:rPr lang="hr-HR" sz="3600" dirty="0" smtClean="0"/>
              <a:t> </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r-Latn-C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1"/>
            <a:ext cx="9144000" cy="6957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3600" b="1" i="0" u="sng" strike="noStrike" cap="none" normalizeH="0" baseline="0" dirty="0" smtClean="0">
                <a:ln>
                  <a:noFill/>
                </a:ln>
                <a:solidFill>
                  <a:srgbClr val="FF0000"/>
                </a:solidFill>
                <a:effectLst/>
                <a:latin typeface="bulesicregular"/>
                <a:ea typeface="Times New Roman" pitchFamily="18" charset="0"/>
                <a:cs typeface="Arial" pitchFamily="34" charset="0"/>
              </a:rPr>
              <a:t>MOLITVA BL.</a:t>
            </a:r>
            <a:r>
              <a:rPr kumimoji="0" lang="hr-HR" sz="3600" b="1" i="0" u="sng" strike="noStrike" cap="none" normalizeH="0" dirty="0" smtClean="0">
                <a:ln>
                  <a:noFill/>
                </a:ln>
                <a:solidFill>
                  <a:srgbClr val="FF0000"/>
                </a:solidFill>
                <a:effectLst/>
                <a:latin typeface="bulesicregular"/>
                <a:ea typeface="Times New Roman" pitchFamily="18" charset="0"/>
                <a:cs typeface="Arial" pitchFamily="34" charset="0"/>
              </a:rPr>
              <a:t> MIROSLAVU BULEŠIĆU</a:t>
            </a:r>
            <a:endParaRPr kumimoji="0" lang="hr-HR" sz="3600" b="1" i="0" u="sng"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3600" b="0" i="0" u="none" strike="noStrike" cap="none" normalizeH="0" baseline="0" dirty="0" smtClean="0">
                <a:ln>
                  <a:noFill/>
                </a:ln>
                <a:solidFill>
                  <a:srgbClr val="333333"/>
                </a:solidFill>
                <a:effectLst/>
                <a:latin typeface="bulesicregular"/>
                <a:ea typeface="Times New Roman" pitchFamily="18" charset="0"/>
                <a:cs typeface="Arial" pitchFamily="34" charset="0"/>
              </a:rPr>
              <a:t/>
            </a:r>
            <a:br>
              <a:rPr kumimoji="0" lang="hr-HR" sz="3600" b="0" i="0" u="none" strike="noStrike" cap="none" normalizeH="0" baseline="0" dirty="0" smtClean="0">
                <a:ln>
                  <a:noFill/>
                </a:ln>
                <a:solidFill>
                  <a:srgbClr val="333333"/>
                </a:solidFill>
                <a:effectLst/>
                <a:latin typeface="bulesicregular"/>
                <a:ea typeface="Times New Roman" pitchFamily="18" charset="0"/>
                <a:cs typeface="Arial" pitchFamily="34" charset="0"/>
              </a:rPr>
            </a:br>
            <a:r>
              <a:rPr kumimoji="0" lang="hr-HR" sz="3600" b="1" i="0" u="none" strike="noStrike" cap="none" normalizeH="0" baseline="0" dirty="0" smtClean="0">
                <a:ln>
                  <a:noFill/>
                </a:ln>
                <a:effectLst/>
                <a:latin typeface="bulesicregular"/>
                <a:ea typeface="Times New Roman" pitchFamily="18" charset="0"/>
                <a:cs typeface="Arial" pitchFamily="34" charset="0"/>
              </a:rPr>
              <a:t>Bože, Oče naš nebeski, Ti si u svećeniku Miroslavu Bulešiću dao</a:t>
            </a:r>
            <a:endParaRPr kumimoji="0" lang="hr-HR" sz="3600" b="1"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3600" b="1" i="0" u="none" strike="noStrike" cap="none" normalizeH="0" baseline="0" dirty="0" smtClean="0">
                <a:ln>
                  <a:noFill/>
                </a:ln>
                <a:effectLst/>
                <a:latin typeface="bulesicregular"/>
                <a:ea typeface="Times New Roman" pitchFamily="18" charset="0"/>
                <a:cs typeface="Arial" pitchFamily="34" charset="0"/>
              </a:rPr>
              <a:t>svome narodu revnoga pastira i neustrašivog mučenika. Po njegovu</a:t>
            </a:r>
            <a:endParaRPr kumimoji="0" lang="hr-HR" sz="3600" b="1"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3600" b="1" i="0" u="none" strike="noStrike" cap="none" normalizeH="0" baseline="0" dirty="0" smtClean="0">
                <a:ln>
                  <a:noFill/>
                </a:ln>
                <a:effectLst/>
                <a:latin typeface="bulesicregular"/>
                <a:ea typeface="Times New Roman" pitchFamily="18" charset="0"/>
                <a:cs typeface="Arial" pitchFamily="34" charset="0"/>
              </a:rPr>
              <a:t>zagovoru učvrsti u nama vjeru i ustrajnu strpljivost u teškoćama života te daj da se spremno zalažemo za rast i jedinstvo Crkve.</a:t>
            </a:r>
            <a:endParaRPr kumimoji="0" lang="hr-HR" sz="3600" b="1"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3600" b="1" i="0" u="none" strike="noStrike" cap="none" normalizeH="0" baseline="0" dirty="0" smtClean="0">
                <a:ln>
                  <a:noFill/>
                </a:ln>
                <a:effectLst/>
                <a:latin typeface="bulesicregular"/>
                <a:ea typeface="Times New Roman" pitchFamily="18" charset="0"/>
                <a:cs typeface="Arial" pitchFamily="34" charset="0"/>
              </a:rPr>
              <a:t>Po Kristu Gospodinu našemu. Amen.</a:t>
            </a:r>
            <a:endParaRPr kumimoji="0" lang="hr-HR" sz="3600" b="1"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3600" b="0" i="0" u="none" strike="noStrike" cap="none" normalizeH="0" baseline="0" dirty="0" smtClean="0">
                <a:ln>
                  <a:noFill/>
                </a:ln>
                <a:solidFill>
                  <a:srgbClr val="333333"/>
                </a:solidFill>
                <a:effectLst/>
                <a:latin typeface="bulesicregular"/>
                <a:ea typeface="Times New Roman" pitchFamily="18" charset="0"/>
                <a:cs typeface="Arial" pitchFamily="34" charset="0"/>
              </a:rPr>
              <a:t> </a:t>
            </a:r>
            <a:endParaRPr kumimoji="0" lang="hr-HR" sz="3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Pravokutnik 3"/>
          <p:cNvSpPr/>
          <p:nvPr/>
        </p:nvSpPr>
        <p:spPr>
          <a:xfrm>
            <a:off x="0" y="0"/>
            <a:ext cx="8964488" cy="6740307"/>
          </a:xfrm>
          <a:prstGeom prst="rect">
            <a:avLst/>
          </a:prstGeom>
        </p:spPr>
        <p:txBody>
          <a:bodyPr wrap="square">
            <a:spAutoFit/>
          </a:bodyPr>
          <a:lstStyle/>
          <a:p>
            <a:pPr eaLnBrk="1" hangingPunct="1"/>
            <a:r>
              <a:rPr lang="hr-HR" sz="3600" b="1" dirty="0" smtClean="0">
                <a:solidFill>
                  <a:srgbClr val="FF0000"/>
                </a:solidFill>
                <a:latin typeface="Georgia" pitchFamily="18" charset="0"/>
              </a:rPr>
              <a:t>Slava Bogu na visini!</a:t>
            </a:r>
          </a:p>
          <a:p>
            <a:pPr eaLnBrk="1" hangingPunct="1"/>
            <a:r>
              <a:rPr lang="hr-HR" sz="3600" b="1" dirty="0" smtClean="0">
                <a:latin typeface="Georgia" pitchFamily="18" charset="0"/>
              </a:rPr>
              <a:t>I na zemlji mir ljudima dobre volje. </a:t>
            </a:r>
          </a:p>
          <a:p>
            <a:pPr eaLnBrk="1" hangingPunct="1"/>
            <a:r>
              <a:rPr lang="hr-HR" sz="3600" b="1" dirty="0" smtClean="0">
                <a:latin typeface="Georgia" pitchFamily="18" charset="0"/>
              </a:rPr>
              <a:t>Hvalimo te. Blagoslivljamo te.</a:t>
            </a:r>
          </a:p>
          <a:p>
            <a:pPr eaLnBrk="1" hangingPunct="1"/>
            <a:r>
              <a:rPr lang="hr-HR" sz="3600" b="1" dirty="0" smtClean="0">
                <a:latin typeface="Georgia" pitchFamily="18" charset="0"/>
              </a:rPr>
              <a:t>Klanjamo ti se. Slavimo te.</a:t>
            </a:r>
          </a:p>
          <a:p>
            <a:pPr eaLnBrk="1" hangingPunct="1"/>
            <a:r>
              <a:rPr lang="hr-HR" sz="3600" b="1" dirty="0" smtClean="0">
                <a:latin typeface="Georgia" pitchFamily="18" charset="0"/>
              </a:rPr>
              <a:t>Zahvaljujemo ti, radi velike slave tvoje.</a:t>
            </a:r>
          </a:p>
          <a:p>
            <a:pPr eaLnBrk="1" hangingPunct="1"/>
            <a:r>
              <a:rPr lang="hr-HR" sz="3600" b="1" dirty="0" smtClean="0">
                <a:latin typeface="Georgia" pitchFamily="18" charset="0"/>
              </a:rPr>
              <a:t>Gospodine Bože, Kralju nebeski,</a:t>
            </a:r>
          </a:p>
          <a:p>
            <a:pPr eaLnBrk="1" hangingPunct="1"/>
            <a:r>
              <a:rPr lang="hr-HR" sz="3600" b="1" dirty="0" smtClean="0">
                <a:latin typeface="Georgia" pitchFamily="18" charset="0"/>
              </a:rPr>
              <a:t>Bože Oče svemogući.</a:t>
            </a:r>
          </a:p>
          <a:p>
            <a:pPr eaLnBrk="1" hangingPunct="1"/>
            <a:r>
              <a:rPr lang="hr-HR" sz="3600" b="1" dirty="0" smtClean="0">
                <a:latin typeface="Georgia" pitchFamily="18" charset="0"/>
              </a:rPr>
              <a:t>Gospodine Sine jedinorođeni, </a:t>
            </a:r>
          </a:p>
          <a:p>
            <a:pPr eaLnBrk="1" hangingPunct="1"/>
            <a:r>
              <a:rPr lang="hr-HR" sz="3600" b="1" dirty="0" smtClean="0">
                <a:latin typeface="Georgia" pitchFamily="18" charset="0"/>
              </a:rPr>
              <a:t>Isuse Kriste. Gospodine Bože, </a:t>
            </a:r>
          </a:p>
          <a:p>
            <a:pPr eaLnBrk="1" hangingPunct="1"/>
            <a:r>
              <a:rPr lang="hr-HR" sz="3600" b="1" dirty="0" smtClean="0">
                <a:latin typeface="Georgia" pitchFamily="18" charset="0"/>
              </a:rPr>
              <a:t>Jaganjče Božji, Sine Očev.</a:t>
            </a:r>
          </a:p>
          <a:p>
            <a:pPr eaLnBrk="1" hangingPunct="1"/>
            <a:r>
              <a:rPr lang="hr-HR" sz="3600" b="1" dirty="0" smtClean="0">
                <a:latin typeface="Georgia" pitchFamily="18" charset="0"/>
              </a:rPr>
              <a:t>							 </a:t>
            </a:r>
            <a:endParaRPr lang="hr-HR" sz="36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61" name="Rectangle 1"/>
          <p:cNvSpPr>
            <a:spLocks noChangeArrowheads="1"/>
          </p:cNvSpPr>
          <p:nvPr/>
        </p:nvSpPr>
        <p:spPr bwMode="auto">
          <a:xfrm>
            <a:off x="0" y="27573"/>
            <a:ext cx="9144000" cy="64633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3600" b="1" i="0" u="none" strike="noStrike" cap="none" normalizeH="0" baseline="0" dirty="0" smtClean="0">
                <a:ln>
                  <a:noFill/>
                </a:ln>
                <a:effectLst/>
                <a:latin typeface="+mn-lt"/>
                <a:ea typeface="Times New Roman" pitchFamily="18" charset="0"/>
                <a:cs typeface="Arial" pitchFamily="34" charset="0"/>
              </a:rPr>
              <a:t>[ Molim Te da mi po zagovoru </a:t>
            </a:r>
          </a:p>
          <a:p>
            <a:pPr marL="0" marR="0" lvl="0" indent="0" algn="l" defTabSz="914400" rtl="0" eaLnBrk="1" fontAlgn="base" latinLnBrk="0" hangingPunct="1">
              <a:lnSpc>
                <a:spcPct val="100000"/>
              </a:lnSpc>
              <a:spcBef>
                <a:spcPct val="0"/>
              </a:spcBef>
              <a:spcAft>
                <a:spcPct val="0"/>
              </a:spcAft>
              <a:buClrTx/>
              <a:buSzTx/>
              <a:buFontTx/>
              <a:buNone/>
              <a:tabLst/>
            </a:pPr>
            <a:r>
              <a:rPr kumimoji="0" lang="hr-HR" sz="3600" b="1" i="0" u="none" strike="noStrike" cap="none" normalizeH="0" baseline="0" dirty="0" smtClean="0">
                <a:ln>
                  <a:noFill/>
                </a:ln>
                <a:effectLst/>
                <a:latin typeface="+mn-lt"/>
                <a:ea typeface="Times New Roman" pitchFamily="18" charset="0"/>
                <a:cs typeface="Arial" pitchFamily="34" charset="0"/>
              </a:rPr>
              <a:t>BL.  Miroslava udijeliš milost….. ]</a:t>
            </a:r>
          </a:p>
          <a:p>
            <a:pPr marL="0" marR="0" lvl="0" indent="0" algn="l" defTabSz="914400" rtl="0" eaLnBrk="0" fontAlgn="base" latinLnBrk="0" hangingPunct="0">
              <a:lnSpc>
                <a:spcPct val="100000"/>
              </a:lnSpc>
              <a:spcBef>
                <a:spcPct val="0"/>
              </a:spcBef>
              <a:spcAft>
                <a:spcPct val="0"/>
              </a:spcAft>
              <a:buClrTx/>
              <a:buSzTx/>
              <a:buFontTx/>
              <a:buNone/>
              <a:tabLst/>
            </a:pPr>
            <a:r>
              <a:rPr kumimoji="0" lang="hr-HR" sz="3600" b="1" i="0" u="none" strike="noStrike" cap="none" normalizeH="0" baseline="0" dirty="0" smtClean="0">
                <a:ln>
                  <a:noFill/>
                </a:ln>
                <a:effectLst/>
                <a:latin typeface="+mn-lt"/>
                <a:ea typeface="Times New Roman" pitchFamily="18" charset="0"/>
                <a:cs typeface="Arial" pitchFamily="34" charset="0"/>
              </a:rPr>
              <a:t>Oče naš. Zdravo Marijo. Slava Ocu.</a:t>
            </a:r>
          </a:p>
          <a:p>
            <a:pPr marL="0" marR="0" lvl="0" indent="0" algn="l" defTabSz="914400" rtl="0" eaLnBrk="0" fontAlgn="base" latinLnBrk="0" hangingPunct="0">
              <a:lnSpc>
                <a:spcPct val="100000"/>
              </a:lnSpc>
              <a:spcBef>
                <a:spcPct val="0"/>
              </a:spcBef>
              <a:spcAft>
                <a:spcPct val="0"/>
              </a:spcAft>
              <a:buClrTx/>
              <a:buSzTx/>
              <a:buFontTx/>
              <a:buNone/>
              <a:tabLst/>
            </a:pPr>
            <a:r>
              <a:rPr kumimoji="0" lang="hr-HR" sz="3600" b="1" i="0" u="none" strike="noStrike" cap="none" normalizeH="0" baseline="0" dirty="0" smtClean="0">
                <a:ln>
                  <a:noFill/>
                </a:ln>
                <a:effectLst/>
                <a:latin typeface="+mn-lt"/>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hr-HR" sz="3600" b="1" i="1" u="none" strike="noStrike" cap="none" normalizeH="0" baseline="0" dirty="0" smtClean="0">
                <a:ln>
                  <a:noFill/>
                </a:ln>
                <a:solidFill>
                  <a:srgbClr val="FF0000"/>
                </a:solidFill>
                <a:effectLst/>
                <a:latin typeface="+mn-lt"/>
                <a:ea typeface="Times New Roman" pitchFamily="18" charset="0"/>
                <a:cs typeface="Arial" pitchFamily="34" charset="0"/>
              </a:rPr>
              <a:t>Tko na zagovor Sluge Božjega Miroslava bude u molitvi uslišan neka o primljenoj milosti ili ozdravljenju pošalje svoje svjedočanstvo na adresu:</a:t>
            </a:r>
            <a:endParaRPr kumimoji="0" lang="hr-HR" sz="3600" b="1" i="0" u="none" strike="noStrike" cap="none" normalizeH="0" baseline="0" dirty="0" smtClean="0">
              <a:ln>
                <a:noFill/>
              </a:ln>
              <a:solidFill>
                <a:srgbClr val="FF0000"/>
              </a:solidFill>
              <a:effectLst/>
              <a:latin typeface="+mn-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3600" b="1" i="0" u="none" strike="noStrike" cap="none" normalizeH="0" baseline="0" dirty="0" err="1" smtClean="0">
                <a:ln>
                  <a:noFill/>
                </a:ln>
                <a:solidFill>
                  <a:schemeClr val="accent2"/>
                </a:solidFill>
                <a:effectLst/>
                <a:latin typeface="+mn-lt"/>
                <a:ea typeface="Times New Roman" pitchFamily="18" charset="0"/>
                <a:cs typeface="Arial" pitchFamily="34" charset="0"/>
              </a:rPr>
              <a:t>Postulatura</a:t>
            </a:r>
            <a:r>
              <a:rPr kumimoji="0" lang="hr-HR" sz="3600" b="1" i="0" u="none" strike="noStrike" cap="none" normalizeH="0" baseline="0" dirty="0" smtClean="0">
                <a:ln>
                  <a:noFill/>
                </a:ln>
                <a:solidFill>
                  <a:schemeClr val="accent2"/>
                </a:solidFill>
                <a:effectLst/>
                <a:latin typeface="+mn-lt"/>
                <a:ea typeface="Times New Roman" pitchFamily="18" charset="0"/>
                <a:cs typeface="Arial" pitchFamily="34" charset="0"/>
              </a:rPr>
              <a:t> </a:t>
            </a:r>
            <a:r>
              <a:rPr kumimoji="0" lang="hr-HR" sz="3600" b="1" i="0" u="none" strike="noStrike" cap="none" normalizeH="0" baseline="0" dirty="0" err="1" smtClean="0">
                <a:ln>
                  <a:noFill/>
                </a:ln>
                <a:solidFill>
                  <a:schemeClr val="accent2"/>
                </a:solidFill>
                <a:effectLst/>
                <a:latin typeface="+mn-lt"/>
                <a:ea typeface="Times New Roman" pitchFamily="18" charset="0"/>
                <a:cs typeface="Arial" pitchFamily="34" charset="0"/>
              </a:rPr>
              <a:t>Bl</a:t>
            </a:r>
            <a:r>
              <a:rPr kumimoji="0" lang="hr-HR" sz="3600" b="1" i="0" u="none" strike="noStrike" cap="none" normalizeH="0" baseline="0" dirty="0" smtClean="0">
                <a:ln>
                  <a:noFill/>
                </a:ln>
                <a:solidFill>
                  <a:schemeClr val="accent2"/>
                </a:solidFill>
                <a:effectLst/>
                <a:latin typeface="+mn-lt"/>
                <a:ea typeface="Times New Roman" pitchFamily="18" charset="0"/>
                <a:cs typeface="Arial" pitchFamily="34" charset="0"/>
              </a:rPr>
              <a:t>. Miroslava </a:t>
            </a:r>
            <a:r>
              <a:rPr kumimoji="0" lang="hr-HR" sz="3600" b="1" i="0" u="none" strike="noStrike" cap="none" normalizeH="0" baseline="0" dirty="0" err="1" smtClean="0">
                <a:ln>
                  <a:noFill/>
                </a:ln>
                <a:solidFill>
                  <a:schemeClr val="accent2"/>
                </a:solidFill>
                <a:effectLst/>
                <a:latin typeface="+mn-lt"/>
                <a:ea typeface="Times New Roman" pitchFamily="18" charset="0"/>
                <a:cs typeface="Arial" pitchFamily="34" charset="0"/>
              </a:rPr>
              <a:t>Bulešića</a:t>
            </a:r>
            <a:r>
              <a:rPr kumimoji="0" lang="hr-HR" sz="3600" b="1" i="0" u="none" strike="noStrike" cap="none" normalizeH="0" baseline="0" dirty="0" smtClean="0">
                <a:ln>
                  <a:noFill/>
                </a:ln>
                <a:solidFill>
                  <a:schemeClr val="accent2"/>
                </a:solidFill>
                <a:effectLst/>
                <a:latin typeface="+mn-lt"/>
                <a:ea typeface="Times New Roman" pitchFamily="18" charset="0"/>
                <a:cs typeface="Arial" pitchFamily="34" charset="0"/>
              </a:rPr>
              <a:t/>
            </a:r>
            <a:br>
              <a:rPr kumimoji="0" lang="hr-HR" sz="3600" b="1" i="0" u="none" strike="noStrike" cap="none" normalizeH="0" baseline="0" dirty="0" smtClean="0">
                <a:ln>
                  <a:noFill/>
                </a:ln>
                <a:solidFill>
                  <a:schemeClr val="accent2"/>
                </a:solidFill>
                <a:effectLst/>
                <a:latin typeface="+mn-lt"/>
                <a:ea typeface="Times New Roman" pitchFamily="18" charset="0"/>
                <a:cs typeface="Arial" pitchFamily="34" charset="0"/>
              </a:rPr>
            </a:br>
            <a:r>
              <a:rPr kumimoji="0" lang="hr-HR" sz="3600" b="1" i="0" u="none" strike="noStrike" cap="none" normalizeH="0" baseline="0" dirty="0" err="1" smtClean="0">
                <a:ln>
                  <a:noFill/>
                </a:ln>
                <a:solidFill>
                  <a:schemeClr val="accent2"/>
                </a:solidFill>
                <a:effectLst/>
                <a:latin typeface="+mn-lt"/>
                <a:ea typeface="Times New Roman" pitchFamily="18" charset="0"/>
                <a:cs typeface="Arial" pitchFamily="34" charset="0"/>
              </a:rPr>
              <a:t>Kalpurnija</a:t>
            </a:r>
            <a:r>
              <a:rPr kumimoji="0" lang="hr-HR" sz="3600" b="1" i="0" u="none" strike="noStrike" cap="none" normalizeH="0" baseline="0" dirty="0" smtClean="0">
                <a:ln>
                  <a:noFill/>
                </a:ln>
                <a:solidFill>
                  <a:schemeClr val="accent2"/>
                </a:solidFill>
                <a:effectLst/>
                <a:latin typeface="+mn-lt"/>
                <a:ea typeface="Times New Roman" pitchFamily="18" charset="0"/>
                <a:cs typeface="Arial" pitchFamily="34" charset="0"/>
              </a:rPr>
              <a:t> </a:t>
            </a:r>
            <a:r>
              <a:rPr kumimoji="0" lang="hr-HR" sz="3600" b="1" i="0" u="none" strike="noStrike" cap="none" normalizeH="0" baseline="0" dirty="0" err="1" smtClean="0">
                <a:ln>
                  <a:noFill/>
                </a:ln>
                <a:solidFill>
                  <a:schemeClr val="accent2"/>
                </a:solidFill>
                <a:effectLst/>
                <a:latin typeface="+mn-lt"/>
                <a:ea typeface="Times New Roman" pitchFamily="18" charset="0"/>
                <a:cs typeface="Arial" pitchFamily="34" charset="0"/>
              </a:rPr>
              <a:t>Pizona</a:t>
            </a:r>
            <a:r>
              <a:rPr kumimoji="0" lang="hr-HR" sz="3600" b="1" i="0" u="none" strike="noStrike" cap="none" normalizeH="0" baseline="0" dirty="0" smtClean="0">
                <a:ln>
                  <a:noFill/>
                </a:ln>
                <a:solidFill>
                  <a:schemeClr val="accent2"/>
                </a:solidFill>
                <a:effectLst/>
                <a:latin typeface="+mn-lt"/>
                <a:ea typeface="Times New Roman" pitchFamily="18" charset="0"/>
                <a:cs typeface="Arial" pitchFamily="34" charset="0"/>
              </a:rPr>
              <a:t> 4, 52100 Pula</a:t>
            </a:r>
            <a:br>
              <a:rPr kumimoji="0" lang="hr-HR" sz="3600" b="1" i="0" u="none" strike="noStrike" cap="none" normalizeH="0" baseline="0" dirty="0" smtClean="0">
                <a:ln>
                  <a:noFill/>
                </a:ln>
                <a:solidFill>
                  <a:schemeClr val="accent2"/>
                </a:solidFill>
                <a:effectLst/>
                <a:latin typeface="+mn-lt"/>
                <a:ea typeface="Times New Roman" pitchFamily="18" charset="0"/>
                <a:cs typeface="Arial" pitchFamily="34" charset="0"/>
              </a:rPr>
            </a:br>
            <a:r>
              <a:rPr kumimoji="0" lang="hr-HR" sz="3600" b="1" i="0" u="none" strike="noStrike" cap="none" normalizeH="0" baseline="0" dirty="0" err="1" smtClean="0">
                <a:ln>
                  <a:noFill/>
                </a:ln>
                <a:solidFill>
                  <a:schemeClr val="accent2"/>
                </a:solidFill>
                <a:effectLst/>
                <a:latin typeface="+mn-lt"/>
                <a:ea typeface="Times New Roman" pitchFamily="18" charset="0"/>
                <a:cs typeface="Arial" pitchFamily="34" charset="0"/>
              </a:rPr>
              <a:t>Tel</a:t>
            </a:r>
            <a:r>
              <a:rPr kumimoji="0" lang="hr-HR" sz="3600" b="1" i="0" u="none" strike="noStrike" cap="none" normalizeH="0" baseline="0" dirty="0" smtClean="0">
                <a:ln>
                  <a:noFill/>
                </a:ln>
                <a:solidFill>
                  <a:schemeClr val="accent2"/>
                </a:solidFill>
                <a:effectLst/>
                <a:latin typeface="+mn-lt"/>
                <a:ea typeface="Times New Roman" pitchFamily="18" charset="0"/>
                <a:cs typeface="Arial" pitchFamily="34" charset="0"/>
              </a:rPr>
              <a:t>/</a:t>
            </a:r>
            <a:r>
              <a:rPr kumimoji="0" lang="hr-HR" sz="3600" b="1" i="0" u="none" strike="noStrike" cap="none" normalizeH="0" baseline="0" dirty="0" err="1" smtClean="0">
                <a:ln>
                  <a:noFill/>
                </a:ln>
                <a:solidFill>
                  <a:schemeClr val="accent2"/>
                </a:solidFill>
                <a:effectLst/>
                <a:latin typeface="+mn-lt"/>
                <a:ea typeface="Times New Roman" pitchFamily="18" charset="0"/>
                <a:cs typeface="Arial" pitchFamily="34" charset="0"/>
              </a:rPr>
              <a:t>fax</a:t>
            </a:r>
            <a:r>
              <a:rPr kumimoji="0" lang="hr-HR" sz="3600" b="1" i="0" u="none" strike="noStrike" cap="none" normalizeH="0" baseline="0" dirty="0" smtClean="0">
                <a:ln>
                  <a:noFill/>
                </a:ln>
                <a:solidFill>
                  <a:schemeClr val="accent2"/>
                </a:solidFill>
                <a:effectLst/>
                <a:latin typeface="+mn-lt"/>
                <a:ea typeface="Times New Roman" pitchFamily="18" charset="0"/>
                <a:cs typeface="Arial" pitchFamily="34" charset="0"/>
              </a:rPr>
              <a:t>. /052/ 391 989</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hr-H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upload.wikimedia.org/wikipedia/commons/6/69/V%26A_-_Raphael,_Christ's_Charge_to_Peter_(151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5" name="WordArt 6"/>
          <p:cNvSpPr>
            <a:spLocks noChangeArrowheads="1" noChangeShapeType="1" noTextEdit="1"/>
          </p:cNvSpPr>
          <p:nvPr/>
        </p:nvSpPr>
        <p:spPr bwMode="auto">
          <a:xfrm>
            <a:off x="5508625" y="2781300"/>
            <a:ext cx="3455988" cy="1727200"/>
          </a:xfrm>
          <a:prstGeom prst="rect">
            <a:avLst/>
          </a:prstGeom>
        </p:spPr>
        <p:txBody>
          <a:bodyPr wrap="none" fromWordArt="1">
            <a:prstTxWarp prst="textPlain">
              <a:avLst>
                <a:gd name="adj" fmla="val 50000"/>
              </a:avLst>
            </a:prstTxWarp>
          </a:bodyPr>
          <a:lstStyle/>
          <a:p>
            <a:pPr algn="ctr">
              <a:defRPr/>
            </a:pPr>
            <a:endParaRPr lang="hr-HR" sz="3200" b="1" i="1" kern="10" dirty="0">
              <a:ln w="6350">
                <a:solidFill>
                  <a:srgbClr val="000000"/>
                </a:solidFill>
                <a:round/>
                <a:headEnd/>
                <a:tailEnd/>
              </a:ln>
              <a:solidFill>
                <a:schemeClr val="accent6"/>
              </a:solidFill>
              <a:latin typeface="Georgia"/>
            </a:endParaRPr>
          </a:p>
        </p:txBody>
      </p:sp>
      <p:sp>
        <p:nvSpPr>
          <p:cNvPr id="2" name="AutoShape 2" descr="data:image/jpeg;base64,/9j/4AAQSkZJRgABAQAAAQABAAD/2wCEAAkGBxQTEhUUExQVFhUXFxcXFRQVFxUUFBUWFRgWFxcUFRcYHCggGB0lHBQUITEhJSksLi4uFx8zODMsNygtLisBCgoKDg0OGhAQGiwfHCQsLCwsLCwsLCwsLCwsLCwsLCwsLCwsLCwsLCwsLCwsLCwsLCwsLCwsLCwsNyw3LDcsLP/AABEIAMIBBAMBIgACEQEDEQH/xAAcAAAABwEBAAAAAAAAAAAAAAAAAQIDBAUGBwj/xAA6EAABAwIEBAMFBwMEAwAAAAABAAIRAwQFEiExBkFRYSJxgRMykaGxB0JSwdHw8SNi4RQzcpIWgrL/xAAYAQADAQEAAAAAAAAAAAAAAAAAAgMBBP/EACERAQEAAgIDAAMBAQAAAAAAAAABAhEhMQMSQUJRYSIT/9oADAMBAAIRAxEAPwDrdMJ5M0ylF3Jc6xbRKUAiAQL1jC80JKCSsBSMIggtaMoSicktWg4jTcpQcgFAo0kJSAMoSkkIIA0EGoOKAi1aupHRJzqrq4iGEggkk6wPgEunjFPZ0sPIPGVLvZtJV2yQqplyab+2xHUfqrKq+dQZB5jUKmxAc0Hio4gwJjyXM0nVpHL+0rJV7dzCSBDhv37hb20eSD05KBf2rX+KII066JpTy/GbsrzOQYEj8lIvXRUa71UC1Ip3GmxnQ8j+5U3FAS5p6HXujI+PbRUKvhDleWt9maR6FZywrAtjT/CsLSsZyNaSdh05alKnkerVyXgNkvOjWjeBuT0G6vMPwiYdWMnfJ90c/M+qGG2ApjM6C87nkPJSqtwBz15rPqeWXGomGpyCbqjmoVviNMuLc4zdBuovE2PMt2NLpl5Ib5xMntt8UxZjVTifE1Jjy2dukwgua4ne56jnAQJQRp0/8Y7dSSgdUlqNa5ThKDEhGwrAdKLMkFyJpRphyUaQSgxy0DcgCjKSho8yNJzIhUCwHQU5Kie2HUKLfYzRogGpUa0Hn/laFqhKiULtr2hzHBwOoIM6J5rkA5KauqkNJQdUVdd3w7geTpnyWWtxxt6MXdbIIY1rqp1A2ju48gsHxDY3lVxmqypH3WuDQ3sGlam9vGQf6dZ08mtc0u9QJVDf1AxgJtHU6ZIDnR4hPOd/il3Z06cMJ9QcHxt1q4U6mbL05AddNPgtXdtD2iow5mkaQVz/ABaWeNsVaZ5nQt8x90+St+EMUc1hzGWFxgfhBjUJu5tueEnTR2oyt7b+UqvF2HE9lKxe6FOmYM6CCO6z1lX8RnmEJyb5V+MtArNcNifgVLxB4yzzMEKFjpgt7EfVPYrTcRTy6y38/wDKa9GnaVw/UfVqZGCXDfoB1PqujYHgvshLzmedXECNuQVPwtZPt7UENGf3nAjVw1MTvIB+S1tKuHMDuoB768kt0lnlsskQuf8AG+MGk6KbtT0+6tBxFjHsWSI25mAuVX9wazy8mSf3os+reDxb/wBUqxxSpTMhx3kz9VLxrHqtyxrXwWtMgxrPmq2lQ/hLrM8kL2TtAqN1QTVevqgn0X2rv4KMINRNPZY4DoR5kgoSlBRKIFEEAFoKSm6IgkVawaJcYARsaKe9Vt7jTG6DxHbTqslxNx00ZqdD1fP/AM/qsTdcQuplpguBMzJDtehCOb0pPH9rouIcRViIpM105agc+yqrjGGsP9Wq9z41ZtHeBJHxXOMYx5jjlpl9N+5IcYnoYKo6WIuBIfrJ1dPi85Tzx29j/MdW/wDKafuh1QDk6Q/5nVSDi7KzSxrmu/EHtOo6iNt4XIWXha4iZnxNPOVJGLOOZ0wSdI0gk8vRF8RpZp0vD6dRmYW9V9NoM5WkmO8O030I56rScJcXGqXUawmrTdlLmDRwPuuidOc+S5bwpxIabqoqkkRIPPy+IV1huKmh7cQ1r6rmEEgFzQWAwSN4zbdSVllnbJh7Xh128qyImJ2PQ8lQVsMfSaSxz6j95LwxvkBKxWHY7cuuDSYXviNjI6nTbotTamu5xc5rGkAjM5zSR/1U6pMLhxsqlVvS3/baw9X1ASP+pKqcbNWAX1MxAkhpJaJmdIhWtWiyo0gXLi48oJHo0LNXPDlzQeTlzs95tSmSHDs5h1HpKNbUwy1VWRE82nccv4Tdne+xOQ6j8jsQjvj4tYAdIIAgT1A5SkYZw1Ucw1X1G06YMNe+XFxBjQDl37J51y3Kaai3qCtSe2dQNJ6bj5hZ22NSoD7JlR2XfK0ug9yFosLtmZHVaJ9s5py6yxjdjqyZd8YUrDsQY4OtgwUnEue7JoHnQmJPp5DRLciTGqZuCXF2AG03MI981AWhp8yt9w/w+2gxuY+0eBBcfnCyuB8SGjU9i7WmSQ17j4mydJO0BA8eva6qKjQMn4ZJEaHc6rd74Ln483QnvAVZTxJjQRmAiTrp5/VY6348zOyvDYPuvEx66rL4y8mo4tOjp2JjXks0XHx/tc8T44ytVADvAJA7lV9LKdgqIU8pklPNvo2Tev6WnE0unw0SoFzV0hRX3pKZq1UTGjaFcVPEUFBr1DmKCv6pe702xAOQaUMy565hlBEShmWNGEcogUC5AIq1w0arCYzj4uXim0kMJI5gOjdziOQ107K54kxdrf6QP9Rw00kNB6nkT0XLuLa/+mpw0/1HDJM6tafeIjXXQLZN0+M1NqjFrgQ4BwMTDh96CQCVmf8AWubzMDYcvgkNuHDTl+W6ZqhdMx0XPO05Vrl2p36800aiSgmT2W1+o7JQqfVMlO0RJA7obKurG1z1msb94tny3P1WxxnDjbVqbmNbUDtdRmGbmyJ1iQsxhZy15A2bPx/hXWL3tUmiaeYvzSwbkAAyQPNRy3a6sOMfZrcHxG6aC6o2jSZuaj2AO9GtifVN3PE1FwLhTfWdOuaWg/3Q3QjssrWquaQ6+quAOvswc9Q9tNG+afHGLabQLankHQgEmOZKn6nyyh+6xO7r6U6bqdMcqTSweZdzTNnjb6NWc73HY5nEjuO6h3HFF3UB1DR/aI+irrJry+Tvuf1W+vDcctOm3OH0r2mwyabnR4oBgjkY6zopuL0CwCnULTTcMlPK3K1hAkNPnBMrnFlj1SjUgO0nblz5LR4nibrijOY5SAdI0c3nHJJcb9b+XCPa3FS0qNqNBHJzDoKjZ6fQrUHDWXQ9tQdlfGZo5hw1h3RQ8LxahVtyLgAOY3LOpnQQ4R6yFB4c4mp0m1GjU7MnwgyZ1S9nu7zJyXf2bKwJEsrCc9M+7I5g8pVEKYLs06t0cDv016iAo2IY08vzAw6HNPedvqqX27uus6qmONGd9eBVK4a9zWnQHTyP8q3tbgGJ3Wbqn+ofIKbaVFWzhGZcra/qA7KszwpDnqBVqLcYzLI77VCpVlRw9Lbrsm0lvZtzZQVjTsjCCPY/q9BtPdGHJljpRkLmQPZkbE2lgrAdATVzUhpKVOiquJ6xbbVXDcMdHnCBHKa3EhdfVXF3gDjlBJA5NBJHLTZZLi3Gf9RUzAADbTnHMqrfda/M/EJis+fn8JXTjhJyMst8GSUCiIRJ0xoJCAQC1JsKcvE7T8eyiylMfHmhsbVrQGuqjyj/AIgfqmbfGn5IYQ1ztJAl8fhB3AVXgV0SHMJ8J17id1LbbZIe37xIA5kclHWq6pdyFsogkmq4ucehzk+btvmgHgQG0wP7nHMf0U/DcD9oKj61QUmUgJAgky6DCkW95a0nHLRc8D71R0OPx0HoJ7rLTT+K7I8/eHbZPWtIj3na+aPEcbbUcP6bWNHJm5/5OOpUSpdgbMPn/lZypqI1+8ZzCfw2/cJbJgqurvl0xCJgObTrt57J+NIy2ZNnYiaYJ5hQLqgGHTaVMunexpNb94AA+caqC1xe1x5qMdG9wxd6unson3kuo/aU092o/cKsJTN0yH+iVTcU5V1f5CPVP07dPj0ln2jveUyWEqxNBRbo8gmhaYDVdYRZZiJ23KrrOjJWtsaIZT7n6Jc8tQYwy+nqgmLk+LdBQ2s7W1CEGo0rkABHCNpQcgDBVZxHSLreoBvlP7+ICsQEmq3QoDyleUy17mnkSPhomVpftBtgy9rBuwIJ83CVml143cLlORIiUcIiUxRIIwgEAtlIu2SSNVPwt2pbsTsfyR07Bzn5GjxGYnST2S75U9NyUrBDBce0eqtWv8TROgVTTpFkcjOoOmqtbCoPaSddfRTyWw41G34Qwb/UU65qGJMMjUtPvZo84S8H4bomS/M8jcH3Z8gnvstuWPdcNzeMFsN/sEy4ddSrajSNOpVYfxE+h1B+BCjzKMrzdGmYPRZqymwHrAlKdSBGoB7EKWSmnBYMcmZr4Nb1HVQ5sEagt5GATpt/CorexpU3ZhmcQfCXQBPWAFe4pXNKo5wjNvB7iNVlqxqZi8jfWBsPhsm5VnR+9rFxgp61ZH5qIypO/wAVJa8wQhsVjz9SmHuEJ+toSoMy5UhMrpYUSIB7lTWtUS2aPZu6g/LmpNB+ieUtHUMKvOrlMrFM2zJKbot5WGH0NldudooFq1Tqh0UMrtSINU6oJqtXAMII9Rt25o0QzIkTgpuY61KTYKKUA80pq5d4THQpL64buVFuroxOWR8/gUCTbz7x88m+uBOmf6AALNkLYfaThbqVz7Q7VRm/9huPhlWQXVhdyFz4ogihKRSnKKEQSiUlxCGbOUZzCDrOi1VJzsuYwcoBk7yNgPgspRq5TIWntzNEiNTr8lLN0eH6h3l17UyQARohZSCgLYNEuJBOw5lXfDmBVrg/02kgQC7kPVLeIed8rn7N7Um/DmaNax2buCAI+MH0Wux58XR1+63RW/DWAU7RkN1efffzPYdlB4uw45mXDZ8PhcBHu6+L0lRyrJZcjbXggJUQ0neFFtaiLGLjJRcdp0B0QaY8spjp958yT+v8KptXk7p7FbsPho7SmaDSSANSeQTxazXBx9MT9VIbhtRrc8Q2J15jt8Fq+HeEJh9YHrl/X9FZcUNGZrQAAGwNNI6LNpXPV1HM79mk+qpS2Haq+u6E0s0jwkiJ11/j5KjqtT4m8kT7B4DiOoP7+aUPCYPooVtViow8pj46LT0bMVAQ4aHY8weq3eidqNzpT1oEi+sTRflOoOrT1CVRen3uFna3s0/dVICjWz0xe3E7KWt1Tavuq3iKCi1t9ygq6T29GN2ROCDNkl74XMkSTCg3N8Bo2SdhE6noOqbr3mclrToDBjQuMSQDyA5qP/qWsJLcs7Zj7rR+Fo5nqUHk12juvLtjvFb5mE/7jTJAOklokqZcV2PiY7FrsrhPkfkoX/kFQvhtPOPWeewH1Ul1QOl1VrG7c9ecj6LNNc7+0TC3Fodnc8ycsnN+HSeRj6Lmpaei7pjFenlj2bnNdJ8WkdC1cux+1oZ81JxZIkty6Tz0+Kr48vjM57cswUkp14jffskFdCBEoIynbSjmdqitk2VZW5c4dFprV8GOn5KFTIYNArLAaGepG/VRyrqwxmJeEYe64uW0hu4gT+Fu7j8Au5WVoykxtNgAa0QAPr5rnX2cWue7rVQNGAif7nmAB6ArpZKnlU/JeQG6WWgiCAQU0AnQdEpGIxK39hUcADHJZfEqtR5DNTr4W+fOefmur3dnTqDxie/NNUMMo0zLWNn8R1dptqddtEL4+WSdOeYTwQ+p4qjss7Bu/lrstbgnCdKgcwlzvxO18loSP4RAdUJ5eS5E7LM8TDxg/wBpWirOWcx0y4chH7K1mPbn9egDbPdrId8dSsy8Lpd5aU6NoA/xOeSQBpIJnU8hB+ax11SpmYEdp/VNjXT3NqRx8IPQreYXldSa4cxrrzWFqsiddOXZajhO6BpFh3B09f4T5dJfU3iW1zUg8fdPyKytN8OXQnUg9jmHmIXOyyH5TyMH0R47xoXta036KLUefNOv0bok2Fq6q7K0HuY0Hdb0y0httImEaub+3bTcGgbAII92uxtcqTiXEfZMgaOcYb26lWpqfRYP7Q7vWmJ/enLn/hQ1tPCbqzvrwMY1jdMwBJ3Ov6ph9AOI1JjodfKeSzVfEc7mmTGgEzMAAfqonEGPuy+xoyJEOcPe15BZJeorcdcr7EMfaHezDo1ALae3/sefxKnUaUhrnkmNQCSR5lY3AbZlBvtKp8W4G6evuJi8wzQIuN+G01d1fAglxAG06Tpy1XMeJ3Ui8lny2Vnd339MlxnoO/5LJ3LnOk8p35Kvjmu089SaRHFEjLUULoc4il0qpaZCTCNrVlE7XDGFxHcTPQLSYFanxFsy4ZWgb66LJW98WwDB5ei0eHcZNt2j2dEPqDm90NHeBqT8N1LKX46ZnjrbsHDGEttaDWD3olx6uO6tQ5ctt/taaGjPbuz/AHoeMvpIlbfhnimheMzUzld96m4jO0/mO4UrLO0u17KEpOZCVjC8yInmkFySXIB2UTnpkvRZ+yARXesrxRVMsY06v0joJkn5BaKvUP8AhZOrVNa7OUf7bDH/AC35+a2Gw7U3E11NRtMbU2hoHfc/VUF436KdXBL3F05iTKGIUB7MGD8DCacOr+M5VB5bFIsLw03SDA5+itBbKlvqWVypLvhLOa5dBscXD2jULPY/TArZ/uu19eaY4ZrtPhI19dlpn4Sx3vT1jRLJ61m9xW4XYOuIa0GOboMALcWGGNotDWDSN+ZPUqvw1+QEN0CsqLzB5lZd0tZfGpFQ6cv1QUnGP9zY7fmUFh46NVAEDquVfaXc/wBem2dtT2/crqlzEz2XEuOrrPdu6Nhs/En6rMe0seBVrv8AD+xtPyUevdNZ4pk8v1CadW8IHqVBvK4OgATzFS5I93iD3nUk9uQR21aPNMVW9kp2idPlKqOLtd/30UV7+SYNQ9Un2i3TLkN6ZCXmSYWktFCNBBbCgUJ0QlEVugNSsPxCpReKlJxa4bOG46qICjRY3bpWC/ajUGVtxTDxze2Gvjy2K6Jg/EFC4aDSqCebTDXg9wvOMo3PnXmNipZeOG9nqDN1RGoFhvs2x817c03umpT0kmSW8tT0WuzKNmm6SHO/f5JLnJDSkvKwGbyqGgk7DU+ipeFWDxPO7nST/wAjJj6JziK7OXI33naeh3Cfwyj7OmNYgc9pQrjOEXEcFBqlxiFnMdeBmaNhp+q0eLYpTaNan/Ug+nmslf1GPByv58/XdbFYrhTjbZU+MUoVhVfBUS+py0FUnYy6VuGXPs6gPf8AgrpFjch7A4evZcseFruFMSkFhOqezfLnlaq0f4le5PDPZZxlQNdC0FtU8OvRTplJiT/H6fqgk4n7/ogsUjdXTiKZPY/RcGxyrmrvP9x77LuHElwKds9x5DrBPkQuB3r9Z6mVvjnKM6LfVUF9TVJNRMqsjLU6i6dSkXBTFN6Ko6UaFy4IKJE5GCnTAoSiRI0wsIkjMlSjQByJFKAK0DQQSSgFSlApIKAQF9wnixt6wcNuY7fvX0XbsNvxVYHtIII5eWy88UnwQVveFcbcyC06TD2cjP3h0UPJirjzHVQ5NXNfK0kqvt8Xp1G5qb2nrJ2Pks3xxidQUhTb9/QkTJ7D5bKcxrZ3yi3mPOq1xTtvE8mDViWsHMtHM903xRf5AyiKheWNl73GXOc4/TyQwvDa9Ck0UaRNR48bzplB5N11MFJxPhmvUMtA28W+pjUT5kJppTahdWB3G6m4bg3tiTGjRJnQADmVaWPBdWAXGD8h5909i93RtKDqNN2eq/RxGze0rfb9DbIYk0B5yO0Hffuohu5GU/JAEukqsqO1I7p5C5ZaPXDYKcw24NOoHAxrqo3tJS6g0Wl/rorKwcGuPRXlpV030WIwC8z0wDuNPgtZh9UZVOn0axHV5RJnEG+M+iCwyw+0zEy23ZTk+Nw+A1P0XJbupJWv+0u/zXAZyY0fErDudKbx9I5XQGURRIKuk7djBRFCUklGhslElJKZgwUHBJKAcgCCMpKErAOUMyJAFAGCjQCNAEjCJGCgFNVnhVaDz5H4KsBUq0dBWZQ2Pa3ubpzIexxHYEgTur7AOM4LfbsDyNM0CRPMSsfePnmmGFJ67Pvl6DwjE6dYS3UQNhG/JHc4lkJlsNHPXUbLlvBWMuYHsncaeY2U234wJBa5ux1B1HOSpXC7VmlhxLxY/LlGgO+XT5rn1a4LjJM+e6vsfuKdRoyadZWXz6qmGMhcqntq5Wd1U7nzT13VnRNUt0+M4Tyu7o5EJ5okEpmrKkWexQ2dpWA3RZUjk7Q+vNbnDrjSFzukIctlhtYwD1SZK49Jt2/xbhBMXfvIJDstxkZu63mP/kKiQQVMenPmCJBBUSEEhBBaAciKCCKCSiQQWAEEEEAAjKCCACEoIIAwjQQQBhSbfdBBZWzsq795MhGgsNVtw8fGPX6JLx4neZ+qCCW9qfiTfHUeShhBBNC5GXo0EExJ2cJ0T1mdCiQWXpSdlharCj4WeSNBJkfFMr7oIIJDv//Z">
            <a:hlinkClick r:id="rId2"/>
          </p:cNvPr>
          <p:cNvSpPr>
            <a:spLocks noChangeAspect="1" noChangeArrowheads="1"/>
          </p:cNvSpPr>
          <p:nvPr/>
        </p:nvSpPr>
        <p:spPr bwMode="auto">
          <a:xfrm>
            <a:off x="251520" y="332656"/>
            <a:ext cx="5688632" cy="6525344"/>
          </a:xfrm>
          <a:prstGeom prst="rect">
            <a:avLst/>
          </a:prstGeom>
          <a:noFill/>
        </p:spPr>
        <p:txBody>
          <a:bodyPr vert="horz" wrap="square" lIns="91440" tIns="45720" rIns="91440" bIns="45720" numCol="1" anchor="t" anchorCtr="0" compatLnSpc="1">
            <a:prstTxWarp prst="textNoShape">
              <a:avLst/>
            </a:prstTxWarp>
          </a:bodyPr>
          <a:lstStyle/>
          <a:p>
            <a:endParaRPr lang="hr-HR" dirty="0"/>
          </a:p>
        </p:txBody>
      </p:sp>
      <p:sp>
        <p:nvSpPr>
          <p:cNvPr id="5" name="WordArt 6"/>
          <p:cNvSpPr>
            <a:spLocks noChangeArrowheads="1" noChangeShapeType="1" noTextEdit="1"/>
          </p:cNvSpPr>
          <p:nvPr/>
        </p:nvSpPr>
        <p:spPr bwMode="auto">
          <a:xfrm>
            <a:off x="5508104" y="2780928"/>
            <a:ext cx="3455988" cy="1727200"/>
          </a:xfrm>
          <a:prstGeom prst="rect">
            <a:avLst/>
          </a:prstGeom>
        </p:spPr>
        <p:txBody>
          <a:bodyPr wrap="none" fromWordArt="1">
            <a:prstTxWarp prst="textPlain">
              <a:avLst>
                <a:gd name="adj" fmla="val 50000"/>
              </a:avLst>
            </a:prstTxWarp>
          </a:bodyPr>
          <a:lstStyle/>
          <a:p>
            <a:pPr algn="ctr">
              <a:defRPr/>
            </a:pPr>
            <a:endParaRPr lang="hr-HR" sz="3200" b="1" i="1" kern="10" dirty="0">
              <a:ln w="6350">
                <a:solidFill>
                  <a:srgbClr val="000000"/>
                </a:solidFill>
                <a:round/>
                <a:headEnd/>
                <a:tailEnd/>
              </a:ln>
              <a:solidFill>
                <a:schemeClr val="accent6"/>
              </a:solidFill>
              <a:latin typeface="Georgia"/>
            </a:endParaRPr>
          </a:p>
        </p:txBody>
      </p:sp>
      <p:sp>
        <p:nvSpPr>
          <p:cNvPr id="6" name="Pravokutnik 5"/>
          <p:cNvSpPr/>
          <p:nvPr/>
        </p:nvSpPr>
        <p:spPr>
          <a:xfrm>
            <a:off x="2286000" y="266596"/>
            <a:ext cx="4572000" cy="507831"/>
          </a:xfrm>
          <a:prstGeom prst="rect">
            <a:avLst/>
          </a:prstGeom>
        </p:spPr>
        <p:txBody>
          <a:bodyPr>
            <a:spAutoFit/>
          </a:bodyPr>
          <a:lstStyle/>
          <a:p>
            <a:endParaRPr lang="hr-HR" dirty="0"/>
          </a:p>
        </p:txBody>
      </p:sp>
      <p:sp>
        <p:nvSpPr>
          <p:cNvPr id="8" name="AutoShape 2" descr="data:image/jpeg;base64,/9j/4AAQSkZJRgABAQAAAQABAAD/2wCEAAkGBxQTEhUUExQVFhUXFxcXFRQVFxUUFBUWFRgWFxcUFRcYHCggGB0lHBQUITEhJSksLi4uFx8zODMsNygtLisBCgoKDg0OGhAQGiwfHCQsLCwsLCwsLCwsLCwsLCwsLCwsLCwsLCwsLCwsLCwsLCwsLCwsLCwsLCwsNyw3LDcsLP/AABEIAMIBBAMBIgACEQEDEQH/xAAcAAAABwEBAAAAAAAAAAAAAAAAAQIDBAUGBwj/xAA6EAABAwIEBAMFBwMEAwAAAAABAAIRAwQFEiExBkFRYSJxgRMykaGxB0JSwdHw8SNi4RQzcpIWgrL/xAAYAQADAQEAAAAAAAAAAAAAAAAAAgMBBP/EACERAQEAAgIDAAMBAQAAAAAAAAABAhEhMQMSQUJRYSIT/9oADAMBAAIRAxEAPwDrdMJ5M0ylF3Jc6xbRKUAiAQL1jC80JKCSsBSMIggtaMoSicktWg4jTcpQcgFAo0kJSAMoSkkIIA0EGoOKAi1aupHRJzqrq4iGEggkk6wPgEunjFPZ0sPIPGVLvZtJV2yQqplyab+2xHUfqrKq+dQZB5jUKmxAc0Hio4gwJjyXM0nVpHL+0rJV7dzCSBDhv37hb20eSD05KBf2rX+KII066JpTy/GbsrzOQYEj8lIvXRUa71UC1Ip3GmxnQ8j+5U3FAS5p6HXujI+PbRUKvhDleWt9maR6FZywrAtjT/CsLSsZyNaSdh05alKnkerVyXgNkvOjWjeBuT0G6vMPwiYdWMnfJ90c/M+qGG2ApjM6C87nkPJSqtwBz15rPqeWXGomGpyCbqjmoVviNMuLc4zdBuovE2PMt2NLpl5Ib5xMntt8UxZjVTifE1Jjy2dukwgua4ne56jnAQJQRp0/8Y7dSSgdUlqNa5ThKDEhGwrAdKLMkFyJpRphyUaQSgxy0DcgCjKSho8yNJzIhUCwHQU5Kie2HUKLfYzRogGpUa0Hn/laFqhKiULtr2hzHBwOoIM6J5rkA5KauqkNJQdUVdd3w7geTpnyWWtxxt6MXdbIIY1rqp1A2ju48gsHxDY3lVxmqypH3WuDQ3sGlam9vGQf6dZ08mtc0u9QJVDf1AxgJtHU6ZIDnR4hPOd/il3Z06cMJ9QcHxt1q4U6mbL05AddNPgtXdtD2iow5mkaQVz/ABaWeNsVaZ5nQt8x90+St+EMUc1hzGWFxgfhBjUJu5tueEnTR2oyt7b+UqvF2HE9lKxe6FOmYM6CCO6z1lX8RnmEJyb5V+MtArNcNifgVLxB4yzzMEKFjpgt7EfVPYrTcRTy6y38/wDKa9GnaVw/UfVqZGCXDfoB1PqujYHgvshLzmedXECNuQVPwtZPt7UENGf3nAjVw1MTvIB+S1tKuHMDuoB768kt0lnlsskQuf8AG+MGk6KbtT0+6tBxFjHsWSI25mAuVX9wazy8mSf3os+reDxb/wBUqxxSpTMhx3kz9VLxrHqtyxrXwWtMgxrPmq2lQ/hLrM8kL2TtAqN1QTVevqgn0X2rv4KMINRNPZY4DoR5kgoSlBRKIFEEAFoKSm6IgkVawaJcYARsaKe9Vt7jTG6DxHbTqslxNx00ZqdD1fP/AM/qsTdcQuplpguBMzJDtehCOb0pPH9rouIcRViIpM105agc+yqrjGGsP9Wq9z41ZtHeBJHxXOMYx5jjlpl9N+5IcYnoYKo6WIuBIfrJ1dPi85Tzx29j/MdW/wDKafuh1QDk6Q/5nVSDi7KzSxrmu/EHtOo6iNt4XIWXha4iZnxNPOVJGLOOZ0wSdI0gk8vRF8RpZp0vD6dRmYW9V9NoM5WkmO8O030I56rScJcXGqXUawmrTdlLmDRwPuuidOc+S5bwpxIabqoqkkRIPPy+IV1huKmh7cQ1r6rmEEgFzQWAwSN4zbdSVllnbJh7Xh128qyImJ2PQ8lQVsMfSaSxz6j95LwxvkBKxWHY7cuuDSYXviNjI6nTbotTamu5xc5rGkAjM5zSR/1U6pMLhxsqlVvS3/baw9X1ASP+pKqcbNWAX1MxAkhpJaJmdIhWtWiyo0gXLi48oJHo0LNXPDlzQeTlzs95tSmSHDs5h1HpKNbUwy1VWRE82nccv4Tdne+xOQ6j8jsQjvj4tYAdIIAgT1A5SkYZw1Ucw1X1G06YMNe+XFxBjQDl37J51y3Kaai3qCtSe2dQNJ6bj5hZ22NSoD7JlR2XfK0ug9yFosLtmZHVaJ9s5py6yxjdjqyZd8YUrDsQY4OtgwUnEue7JoHnQmJPp5DRLciTGqZuCXF2AG03MI981AWhp8yt9w/w+2gxuY+0eBBcfnCyuB8SGjU9i7WmSQ17j4mydJO0BA8eva6qKjQMn4ZJEaHc6rd74Ln483QnvAVZTxJjQRmAiTrp5/VY6348zOyvDYPuvEx66rL4y8mo4tOjp2JjXks0XHx/tc8T44ytVADvAJA7lV9LKdgqIU8pklPNvo2Tev6WnE0unw0SoFzV0hRX3pKZq1UTGjaFcVPEUFBr1DmKCv6pe702xAOQaUMy565hlBEShmWNGEcogUC5AIq1w0arCYzj4uXim0kMJI5gOjdziOQ107K54kxdrf6QP9Rw00kNB6nkT0XLuLa/+mpw0/1HDJM6tafeIjXXQLZN0+M1NqjFrgQ4BwMTDh96CQCVmf8AWubzMDYcvgkNuHDTl+W6ZqhdMx0XPO05Vrl2p36800aiSgmT2W1+o7JQqfVMlO0RJA7obKurG1z1msb94tny3P1WxxnDjbVqbmNbUDtdRmGbmyJ1iQsxhZy15A2bPx/hXWL3tUmiaeYvzSwbkAAyQPNRy3a6sOMfZrcHxG6aC6o2jSZuaj2AO9GtifVN3PE1FwLhTfWdOuaWg/3Q3QjssrWquaQ6+quAOvswc9Q9tNG+afHGLabQLankHQgEmOZKn6nyyh+6xO7r6U6bqdMcqTSweZdzTNnjb6NWc73HY5nEjuO6h3HFF3UB1DR/aI+irrJry+Tvuf1W+vDcctOm3OH0r2mwyabnR4oBgjkY6zopuL0CwCnULTTcMlPK3K1hAkNPnBMrnFlj1SjUgO0nblz5LR4nibrijOY5SAdI0c3nHJJcb9b+XCPa3FS0qNqNBHJzDoKjZ6fQrUHDWXQ9tQdlfGZo5hw1h3RQ8LxahVtyLgAOY3LOpnQQ4R6yFB4c4mp0m1GjU7MnwgyZ1S9nu7zJyXf2bKwJEsrCc9M+7I5g8pVEKYLs06t0cDv016iAo2IY08vzAw6HNPedvqqX27uus6qmONGd9eBVK4a9zWnQHTyP8q3tbgGJ3Wbqn+ofIKbaVFWzhGZcra/qA7KszwpDnqBVqLcYzLI77VCpVlRw9Lbrsm0lvZtzZQVjTsjCCPY/q9BtPdGHJljpRkLmQPZkbE2lgrAdATVzUhpKVOiquJ6xbbVXDcMdHnCBHKa3EhdfVXF3gDjlBJA5NBJHLTZZLi3Gf9RUzAADbTnHMqrfda/M/EJis+fn8JXTjhJyMst8GSUCiIRJ0xoJCAQC1JsKcvE7T8eyiylMfHmhsbVrQGuqjyj/AIgfqmbfGn5IYQ1ztJAl8fhB3AVXgV0SHMJ8J17id1LbbZIe37xIA5kclHWq6pdyFsogkmq4ucehzk+btvmgHgQG0wP7nHMf0U/DcD9oKj61QUmUgJAgky6DCkW95a0nHLRc8D71R0OPx0HoJ7rLTT+K7I8/eHbZPWtIj3na+aPEcbbUcP6bWNHJm5/5OOpUSpdgbMPn/lZypqI1+8ZzCfw2/cJbJgqurvl0xCJgObTrt57J+NIy2ZNnYiaYJ5hQLqgGHTaVMunexpNb94AA+caqC1xe1x5qMdG9wxd6unson3kuo/aU092o/cKsJTN0yH+iVTcU5V1f5CPVP07dPj0ln2jveUyWEqxNBRbo8gmhaYDVdYRZZiJ23KrrOjJWtsaIZT7n6Jc8tQYwy+nqgmLk+LdBQ2s7W1CEGo0rkABHCNpQcgDBVZxHSLreoBvlP7+ICsQEmq3QoDyleUy17mnkSPhomVpftBtgy9rBuwIJ83CVml143cLlORIiUcIiUxRIIwgEAtlIu2SSNVPwt2pbsTsfyR07Bzn5GjxGYnST2S75U9NyUrBDBce0eqtWv8TROgVTTpFkcjOoOmqtbCoPaSddfRTyWw41G34Qwb/UU65qGJMMjUtPvZo84S8H4bomS/M8jcH3Z8gnvstuWPdcNzeMFsN/sEy4ddSrajSNOpVYfxE+h1B+BCjzKMrzdGmYPRZqymwHrAlKdSBGoB7EKWSmnBYMcmZr4Nb1HVQ5sEagt5GATpt/CorexpU3ZhmcQfCXQBPWAFe4pXNKo5wjNvB7iNVlqxqZi8jfWBsPhsm5VnR+9rFxgp61ZH5qIypO/wAVJa8wQhsVjz9SmHuEJ+toSoMy5UhMrpYUSIB7lTWtUS2aPZu6g/LmpNB+ieUtHUMKvOrlMrFM2zJKbot5WGH0NldudooFq1Tqh0UMrtSINU6oJqtXAMII9Rt25o0QzIkTgpuY61KTYKKUA80pq5d4THQpL64buVFuroxOWR8/gUCTbz7x88m+uBOmf6AALNkLYfaThbqVz7Q7VRm/9huPhlWQXVhdyFz4ogihKRSnKKEQSiUlxCGbOUZzCDrOi1VJzsuYwcoBk7yNgPgspRq5TIWntzNEiNTr8lLN0eH6h3l17UyQARohZSCgLYNEuJBOw5lXfDmBVrg/02kgQC7kPVLeIed8rn7N7Um/DmaNax2buCAI+MH0Wux58XR1+63RW/DWAU7RkN1efffzPYdlB4uw45mXDZ8PhcBHu6+L0lRyrJZcjbXggJUQ0neFFtaiLGLjJRcdp0B0QaY8spjp958yT+v8KptXk7p7FbsPho7SmaDSSANSeQTxazXBx9MT9VIbhtRrc8Q2J15jt8Fq+HeEJh9YHrl/X9FZcUNGZrQAAGwNNI6LNpXPV1HM79mk+qpS2Haq+u6E0s0jwkiJ11/j5KjqtT4m8kT7B4DiOoP7+aUPCYPooVtViow8pj46LT0bMVAQ4aHY8weq3eidqNzpT1oEi+sTRflOoOrT1CVRen3uFna3s0/dVICjWz0xe3E7KWt1Tavuq3iKCi1t9ygq6T29GN2ROCDNkl74XMkSTCg3N8Bo2SdhE6noOqbr3mclrToDBjQuMSQDyA5qP/qWsJLcs7Zj7rR+Fo5nqUHk12juvLtjvFb5mE/7jTJAOklokqZcV2PiY7FrsrhPkfkoX/kFQvhtPOPWeewH1Ul1QOl1VrG7c9ecj6LNNc7+0TC3Fodnc8ycsnN+HSeRj6Lmpaei7pjFenlj2bnNdJ8WkdC1cux+1oZ81JxZIkty6Tz0+Kr48vjM57cswUkp14jffskFdCBEoIynbSjmdqitk2VZW5c4dFprV8GOn5KFTIYNArLAaGepG/VRyrqwxmJeEYe64uW0hu4gT+Fu7j8Au5WVoykxtNgAa0QAPr5rnX2cWue7rVQNGAif7nmAB6ArpZKnlU/JeQG6WWgiCAQU0AnQdEpGIxK39hUcADHJZfEqtR5DNTr4W+fOefmur3dnTqDxie/NNUMMo0zLWNn8R1dptqddtEL4+WSdOeYTwQ+p4qjss7Bu/lrstbgnCdKgcwlzvxO18loSP4RAdUJ5eS5E7LM8TDxg/wBpWirOWcx0y4chH7K1mPbn9egDbPdrId8dSsy8Lpd5aU6NoA/xOeSQBpIJnU8hB+ax11SpmYEdp/VNjXT3NqRx8IPQreYXldSa4cxrrzWFqsiddOXZajhO6BpFh3B09f4T5dJfU3iW1zUg8fdPyKytN8OXQnUg9jmHmIXOyyH5TyMH0R47xoXta036KLUefNOv0bok2Fq6q7K0HuY0Hdb0y0httImEaub+3bTcGgbAII92uxtcqTiXEfZMgaOcYb26lWpqfRYP7Q7vWmJ/enLn/hQ1tPCbqzvrwMY1jdMwBJ3Ov6ph9AOI1JjodfKeSzVfEc7mmTGgEzMAAfqonEGPuy+xoyJEOcPe15BZJeorcdcr7EMfaHezDo1ALae3/sefxKnUaUhrnkmNQCSR5lY3AbZlBvtKp8W4G6evuJi8wzQIuN+G01d1fAglxAG06Tpy1XMeJ3Ui8lny2Vnd339MlxnoO/5LJ3LnOk8p35Kvjmu089SaRHFEjLUULoc4il0qpaZCTCNrVlE7XDGFxHcTPQLSYFanxFsy4ZWgb66LJW98WwDB5ei0eHcZNt2j2dEPqDm90NHeBqT8N1LKX46ZnjrbsHDGEttaDWD3olx6uO6tQ5ctt/taaGjPbuz/AHoeMvpIlbfhnimheMzUzld96m4jO0/mO4UrLO0u17KEpOZCVjC8yInmkFySXIB2UTnpkvRZ+yARXesrxRVMsY06v0joJkn5BaKvUP8AhZOrVNa7OUf7bDH/AC35+a2Gw7U3E11NRtMbU2hoHfc/VUF436KdXBL3F05iTKGIUB7MGD8DCacOr+M5VB5bFIsLw03SDA5+itBbKlvqWVypLvhLOa5dBscXD2jULPY/TArZ/uu19eaY4ZrtPhI19dlpn4Sx3vT1jRLJ61m9xW4XYOuIa0GOboMALcWGGNotDWDSN+ZPUqvw1+QEN0CsqLzB5lZd0tZfGpFQ6cv1QUnGP9zY7fmUFh46NVAEDquVfaXc/wBem2dtT2/crqlzEz2XEuOrrPdu6Nhs/En6rMe0seBVrv8AD+xtPyUevdNZ4pk8v1CadW8IHqVBvK4OgATzFS5I93iD3nUk9uQR21aPNMVW9kp2idPlKqOLtd/30UV7+SYNQ9Un2i3TLkN6ZCXmSYWktFCNBBbCgUJ0QlEVugNSsPxCpReKlJxa4bOG46qICjRY3bpWC/ajUGVtxTDxze2Gvjy2K6Jg/EFC4aDSqCebTDXg9wvOMo3PnXmNipZeOG9nqDN1RGoFhvs2x817c03umpT0kmSW8tT0WuzKNmm6SHO/f5JLnJDSkvKwGbyqGgk7DU+ipeFWDxPO7nST/wAjJj6JziK7OXI33naeh3Cfwyj7OmNYgc9pQrjOEXEcFBqlxiFnMdeBmaNhp+q0eLYpTaNan/Ug+nmslf1GPByv58/XdbFYrhTjbZU+MUoVhVfBUS+py0FUnYy6VuGXPs6gPf8AgrpFjch7A4evZcseFruFMSkFhOqezfLnlaq0f4le5PDPZZxlQNdC0FtU8OvRTplJiT/H6fqgk4n7/ogsUjdXTiKZPY/RcGxyrmrvP9x77LuHElwKds9x5DrBPkQuB3r9Z6mVvjnKM6LfVUF9TVJNRMqsjLU6i6dSkXBTFN6Ko6UaFy4IKJE5GCnTAoSiRI0wsIkjMlSjQByJFKAK0DQQSSgFSlApIKAQF9wnixt6wcNuY7fvX0XbsNvxVYHtIII5eWy88UnwQVveFcbcyC06TD2cjP3h0UPJirjzHVQ5NXNfK0kqvt8Xp1G5qb2nrJ2Pks3xxidQUhTb9/QkTJ7D5bKcxrZ3yi3mPOq1xTtvE8mDViWsHMtHM903xRf5AyiKheWNl73GXOc4/TyQwvDa9Ck0UaRNR48bzplB5N11MFJxPhmvUMtA28W+pjUT5kJppTahdWB3G6m4bg3tiTGjRJnQADmVaWPBdWAXGD8h5909i93RtKDqNN2eq/RxGze0rfb9DbIYk0B5yO0Hffuohu5GU/JAEukqsqO1I7p5C5ZaPXDYKcw24NOoHAxrqo3tJS6g0Wl/rorKwcGuPRXlpV030WIwC8z0wDuNPgtZh9UZVOn0axHV5RJnEG+M+iCwyw+0zEy23ZTk+Nw+A1P0XJbupJWv+0u/zXAZyY0fErDudKbx9I5XQGURRIKuk7djBRFCUklGhslElJKZgwUHBJKAcgCCMpKErAOUMyJAFAGCjQCNAEjCJGCgFNVnhVaDz5H4KsBUq0dBWZQ2Pa3ubpzIexxHYEgTur7AOM4LfbsDyNM0CRPMSsfePnmmGFJ67Pvl6DwjE6dYS3UQNhG/JHc4lkJlsNHPXUbLlvBWMuYHsncaeY2U234wJBa5ux1B1HOSpXC7VmlhxLxY/LlGgO+XT5rn1a4LjJM+e6vsfuKdRoyadZWXz6qmGMhcqntq5Wd1U7nzT13VnRNUt0+M4Tyu7o5EJ5okEpmrKkWexQ2dpWA3RZUjk7Q+vNbnDrjSFzukIctlhtYwD1SZK49Jt2/xbhBMXfvIJDstxkZu63mP/kKiQQVMenPmCJBBUSEEhBBaAciKCCKCSiQQWAEEEEAAjKCCACEoIIAwjQQQBhSbfdBBZWzsq795MhGgsNVtw8fGPX6JLx4neZ+qCCW9qfiTfHUeShhBBNC5GXo0EExJ2cJ0T1mdCiQWXpSdlharCj4WeSNBJkfFMr7oIIJDv//Z">
            <a:hlinkClick r:id="rId2"/>
          </p:cNvPr>
          <p:cNvSpPr>
            <a:spLocks noChangeAspect="1" noChangeArrowheads="1"/>
          </p:cNvSpPr>
          <p:nvPr/>
        </p:nvSpPr>
        <p:spPr bwMode="auto">
          <a:xfrm>
            <a:off x="0" y="36240"/>
            <a:ext cx="8416552" cy="6821760"/>
          </a:xfrm>
          <a:prstGeom prst="rect">
            <a:avLst/>
          </a:prstGeom>
          <a:noFill/>
        </p:spPr>
        <p:txBody>
          <a:bodyPr vert="horz" wrap="square" lIns="91440" tIns="45720" rIns="91440" bIns="45720" numCol="1" anchor="t" anchorCtr="0" compatLnSpc="1">
            <a:prstTxWarp prst="textNoShape">
              <a:avLst/>
            </a:prstTxWarp>
          </a:bodyPr>
          <a:lstStyle/>
          <a:p>
            <a:pPr lvl="0"/>
            <a:endParaRPr lang="hr-HR" sz="2800" b="1" dirty="0" smtClean="0">
              <a:latin typeface="Arial" pitchFamily="34" charset="0"/>
              <a:ea typeface="Times New Roman" pitchFamily="18" charset="0"/>
              <a:cs typeface="Arial" pitchFamily="34" charset="0"/>
            </a:endParaRPr>
          </a:p>
          <a:p>
            <a:pPr lvl="0"/>
            <a:endParaRPr lang="hr-HR" sz="2800" b="1" dirty="0" smtClean="0">
              <a:latin typeface="Arial" pitchFamily="34" charset="0"/>
              <a:ea typeface="Times New Roman" pitchFamily="18" charset="0"/>
              <a:cs typeface="Arial" pitchFamily="34" charset="0"/>
            </a:endParaRPr>
          </a:p>
          <a:p>
            <a:pPr lvl="0"/>
            <a:endParaRPr lang="hr-HR" sz="2800" b="1" dirty="0" smtClean="0">
              <a:latin typeface="Arial" pitchFamily="34" charset="0"/>
              <a:ea typeface="Times New Roman" pitchFamily="18" charset="0"/>
              <a:cs typeface="Arial" pitchFamily="34" charset="0"/>
            </a:endParaRPr>
          </a:p>
          <a:p>
            <a:pPr lvl="0"/>
            <a:endParaRPr lang="hr-HR" sz="2800" b="1" dirty="0" smtClean="0">
              <a:latin typeface="Arial" pitchFamily="34" charset="0"/>
              <a:ea typeface="Times New Roman" pitchFamily="18" charset="0"/>
              <a:cs typeface="Arial" pitchFamily="34" charset="0"/>
            </a:endParaRPr>
          </a:p>
          <a:p>
            <a:pPr lvl="0"/>
            <a:endParaRPr lang="hr-HR" sz="2800" b="1" dirty="0" smtClean="0">
              <a:latin typeface="Arial" pitchFamily="34" charset="0"/>
              <a:ea typeface="Times New Roman" pitchFamily="18" charset="0"/>
              <a:cs typeface="Arial" pitchFamily="34" charset="0"/>
            </a:endParaRPr>
          </a:p>
          <a:p>
            <a:pPr lvl="0" algn="ctr"/>
            <a:r>
              <a:rPr lang="hr-HR" sz="4400" b="1" dirty="0" smtClean="0">
                <a:latin typeface="Arial" pitchFamily="34" charset="0"/>
                <a:ea typeface="Times New Roman" pitchFamily="18" charset="0"/>
                <a:cs typeface="Arial" pitchFamily="34" charset="0"/>
              </a:rPr>
              <a:t>Idite u miru, </a:t>
            </a:r>
          </a:p>
          <a:p>
            <a:pPr lvl="0" algn="ctr"/>
            <a:endParaRPr lang="hr-HR" sz="4400" b="1" dirty="0" smtClean="0">
              <a:latin typeface="Arial" pitchFamily="34" charset="0"/>
              <a:ea typeface="Times New Roman" pitchFamily="18" charset="0"/>
              <a:cs typeface="Arial" pitchFamily="34" charset="0"/>
            </a:endParaRPr>
          </a:p>
          <a:p>
            <a:pPr lvl="0" algn="ctr"/>
            <a:r>
              <a:rPr lang="hr-HR" sz="4400" b="1" dirty="0" smtClean="0">
                <a:latin typeface="Arial" pitchFamily="34" charset="0"/>
                <a:ea typeface="Times New Roman" pitchFamily="18" charset="0"/>
                <a:cs typeface="Arial" pitchFamily="34" charset="0"/>
              </a:rPr>
              <a:t>Bogu hvala, </a:t>
            </a:r>
            <a:endParaRPr lang="hr-HR"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53117"/>
            <a:ext cx="9144000"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hr-HR" sz="3600" b="1" u="sng" dirty="0" smtClean="0">
                <a:solidFill>
                  <a:srgbClr val="FF0000"/>
                </a:solidFill>
              </a:rPr>
              <a:t>MARIJO O MARIJO</a:t>
            </a:r>
          </a:p>
          <a:p>
            <a:r>
              <a:rPr lang="hr-HR" sz="3600" b="1" dirty="0" smtClean="0">
                <a:solidFill>
                  <a:srgbClr val="FF0000"/>
                </a:solidFill>
              </a:rPr>
              <a:t>1.</a:t>
            </a:r>
            <a:r>
              <a:rPr lang="hr-HR" sz="3600" b="1" dirty="0" smtClean="0"/>
              <a:t> Marijo, o Marijo,</a:t>
            </a:r>
            <a:endParaRPr lang="hr-HR" sz="3600" dirty="0" smtClean="0"/>
          </a:p>
          <a:p>
            <a:r>
              <a:rPr lang="hr-HR" sz="3600" b="1" dirty="0" smtClean="0"/>
              <a:t>    Marijo, o Marijo, o kako lijepa si.</a:t>
            </a:r>
            <a:endParaRPr lang="hr-HR" sz="3600" dirty="0" smtClean="0"/>
          </a:p>
          <a:p>
            <a:r>
              <a:rPr lang="hr-HR" sz="3600" b="1" dirty="0" smtClean="0"/>
              <a:t>    Zvijezde sjaje oko tvoje glave,</a:t>
            </a:r>
            <a:endParaRPr lang="hr-HR" sz="3600" dirty="0" smtClean="0"/>
          </a:p>
          <a:p>
            <a:r>
              <a:rPr lang="hr-HR" sz="3600" b="1" dirty="0" smtClean="0"/>
              <a:t>    anđeli te svojom pjesmom slave.</a:t>
            </a:r>
            <a:endParaRPr lang="hr-HR" sz="3600" dirty="0" smtClean="0"/>
          </a:p>
          <a:p>
            <a:r>
              <a:rPr lang="hr-HR" sz="3600" b="1" dirty="0" smtClean="0"/>
              <a:t>    Marijo, o Marijo, o kako lijepa si.</a:t>
            </a:r>
            <a:endParaRPr lang="hr-HR" sz="3600" dirty="0" smtClean="0"/>
          </a:p>
          <a:p>
            <a:r>
              <a:rPr lang="hr-HR" sz="3600" b="1" dirty="0" smtClean="0"/>
              <a:t> </a:t>
            </a:r>
            <a:endParaRPr lang="hr-HR" sz="3600" dirty="0" smtClean="0"/>
          </a:p>
          <a:p>
            <a:r>
              <a:rPr lang="hr-HR" sz="3600" b="1" dirty="0" smtClean="0">
                <a:solidFill>
                  <a:srgbClr val="FF0000"/>
                </a:solidFill>
              </a:rPr>
              <a:t>2.</a:t>
            </a:r>
            <a:r>
              <a:rPr lang="hr-HR" sz="3600" b="1" dirty="0" smtClean="0"/>
              <a:t>Marijo, o Marijo,</a:t>
            </a:r>
            <a:endParaRPr lang="hr-HR" sz="3600" dirty="0" smtClean="0"/>
          </a:p>
          <a:p>
            <a:r>
              <a:rPr lang="hr-HR" sz="3600" b="1" dirty="0" smtClean="0"/>
              <a:t>   Marijo, o Marijo, o kako lijepa si.</a:t>
            </a:r>
            <a:endParaRPr lang="hr-HR" sz="3600" dirty="0" smtClean="0"/>
          </a:p>
          <a:p>
            <a:r>
              <a:rPr lang="hr-HR" sz="3600" b="1" dirty="0" smtClean="0"/>
              <a:t>   Tvoj je smiješak melem mojih rana,</a:t>
            </a:r>
            <a:endParaRPr lang="hr-HR" sz="3600" dirty="0" smtClean="0"/>
          </a:p>
          <a:p>
            <a:r>
              <a:rPr lang="hr-HR" sz="3600" b="1" dirty="0" smtClean="0"/>
              <a:t>   tvoje srce sreća mojih dana.</a:t>
            </a:r>
            <a:endParaRPr lang="hr-HR" sz="3600" dirty="0" smtClean="0"/>
          </a:p>
          <a:p>
            <a:r>
              <a:rPr lang="hr-HR" sz="3600" b="1" dirty="0" smtClean="0"/>
              <a:t>   Marijo, o Marijo, o kako lijepa si.</a:t>
            </a:r>
            <a:endParaRPr lang="hr-HR" sz="3600" dirty="0" smtClean="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Pravokutnik 3"/>
          <p:cNvSpPr/>
          <p:nvPr/>
        </p:nvSpPr>
        <p:spPr>
          <a:xfrm>
            <a:off x="0" y="0"/>
            <a:ext cx="8820472" cy="1200329"/>
          </a:xfrm>
          <a:prstGeom prst="rect">
            <a:avLst/>
          </a:prstGeom>
        </p:spPr>
        <p:txBody>
          <a:bodyPr wrap="square">
            <a:spAutoFit/>
          </a:bodyPr>
          <a:lstStyle/>
          <a:p>
            <a:endParaRPr lang="hr-HR" sz="3600" dirty="0" smtClean="0"/>
          </a:p>
          <a:p>
            <a:pPr lvl="0" eaLnBrk="0" hangingPunct="0"/>
            <a:endParaRPr lang="hr-HR" sz="3600" dirty="0" smtClean="0">
              <a:solidFill>
                <a:srgbClr val="000000"/>
              </a:solidFill>
              <a:latin typeface="Arial" pitchFamily="34" charset="0"/>
              <a:cs typeface="Arial" pitchFamily="34" charset="0"/>
            </a:endParaRPr>
          </a:p>
        </p:txBody>
      </p:sp>
      <p:sp>
        <p:nvSpPr>
          <p:cNvPr id="4097" name="Rectangle 1"/>
          <p:cNvSpPr>
            <a:spLocks noChangeArrowheads="1"/>
          </p:cNvSpPr>
          <p:nvPr/>
        </p:nvSpPr>
        <p:spPr bwMode="auto">
          <a:xfrm>
            <a:off x="0" y="1169073"/>
            <a:ext cx="91440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hr-HR" sz="3600" b="1" dirty="0" smtClean="0">
                <a:solidFill>
                  <a:srgbClr val="FF0000"/>
                </a:solidFill>
              </a:rPr>
              <a:t>3.</a:t>
            </a:r>
            <a:r>
              <a:rPr lang="hr-HR" sz="3600" b="1" dirty="0" smtClean="0"/>
              <a:t> Marijo, o Marijo,</a:t>
            </a:r>
            <a:endParaRPr lang="hr-HR" sz="3600" dirty="0" smtClean="0"/>
          </a:p>
          <a:p>
            <a:r>
              <a:rPr lang="hr-HR" sz="3600" b="1" dirty="0" smtClean="0"/>
              <a:t>    Marijo, o Marijo, o kako lijepa si.</a:t>
            </a:r>
            <a:endParaRPr lang="hr-HR" sz="3600" dirty="0" smtClean="0"/>
          </a:p>
          <a:p>
            <a:r>
              <a:rPr lang="hr-HR" sz="3600" b="1" dirty="0" smtClean="0"/>
              <a:t>    Kad se našeg žića svijeća gasi,</a:t>
            </a:r>
            <a:endParaRPr lang="hr-HR" sz="3600" dirty="0" smtClean="0"/>
          </a:p>
          <a:p>
            <a:r>
              <a:rPr lang="hr-HR" sz="3600" b="1" dirty="0" smtClean="0"/>
              <a:t>    Ti kod Sina Krista sve nas spasi,</a:t>
            </a:r>
            <a:endParaRPr lang="hr-HR" sz="3600" dirty="0" smtClean="0"/>
          </a:p>
          <a:p>
            <a:r>
              <a:rPr lang="hr-HR" sz="3600" b="1" dirty="0" smtClean="0"/>
              <a:t>    Marijo, o Marijo, o kako lijepa si.</a:t>
            </a:r>
            <a:endParaRPr lang="hr-HR" sz="3600" dirty="0" smtClean="0"/>
          </a:p>
          <a:p>
            <a:r>
              <a:rPr lang="hr-HR" sz="3600" b="1" dirty="0" smtClean="0"/>
              <a:t> </a:t>
            </a:r>
            <a:endParaRPr lang="hr-HR" sz="3600" dirty="0" smtClean="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p:cNvSpPr/>
          <p:nvPr/>
        </p:nvSpPr>
        <p:spPr>
          <a:xfrm>
            <a:off x="107504" y="0"/>
            <a:ext cx="9036496" cy="1077218"/>
          </a:xfrm>
          <a:prstGeom prst="rect">
            <a:avLst/>
          </a:prstGeom>
        </p:spPr>
        <p:txBody>
          <a:bodyPr wrap="square">
            <a:spAutoFit/>
          </a:bodyPr>
          <a:lstStyle/>
          <a:p>
            <a:endParaRPr lang="hr-HR" sz="3600" b="1" dirty="0" smtClean="0">
              <a:solidFill>
                <a:srgbClr val="FF0000"/>
              </a:solidFill>
            </a:endParaRPr>
          </a:p>
          <a:p>
            <a:pPr algn="ctr"/>
            <a:endParaRPr lang="hr-HR" sz="2800" dirty="0" smtClean="0"/>
          </a:p>
        </p:txBody>
      </p:sp>
      <p:sp>
        <p:nvSpPr>
          <p:cNvPr id="4" name="Pravokutnik 3"/>
          <p:cNvSpPr/>
          <p:nvPr/>
        </p:nvSpPr>
        <p:spPr>
          <a:xfrm>
            <a:off x="4355976" y="548680"/>
            <a:ext cx="4788024" cy="5509200"/>
          </a:xfrm>
          <a:prstGeom prst="rect">
            <a:avLst/>
          </a:prstGeom>
        </p:spPr>
        <p:txBody>
          <a:bodyPr wrap="square">
            <a:spAutoFit/>
          </a:bodyPr>
          <a:lstStyle/>
          <a:p>
            <a:pPr algn="ctr"/>
            <a:r>
              <a:rPr lang="hr-HR" sz="4400" b="1" dirty="0" smtClean="0"/>
              <a:t>SLIJEDEĆA NEDJELJA</a:t>
            </a:r>
          </a:p>
          <a:p>
            <a:pPr algn="ctr"/>
            <a:r>
              <a:rPr lang="hr-HR" sz="4400" b="1" dirty="0" smtClean="0"/>
              <a:t>JE </a:t>
            </a:r>
          </a:p>
          <a:p>
            <a:pPr algn="ctr"/>
            <a:r>
              <a:rPr lang="hr-HR" sz="4400" b="1" dirty="0" smtClean="0"/>
              <a:t>DVADESET </a:t>
            </a:r>
          </a:p>
          <a:p>
            <a:pPr algn="ctr"/>
            <a:r>
              <a:rPr lang="hr-HR" sz="4400" b="1" dirty="0" smtClean="0"/>
              <a:t>I </a:t>
            </a:r>
          </a:p>
          <a:p>
            <a:pPr algn="ctr"/>
            <a:r>
              <a:rPr lang="hr-HR" sz="4400" b="1" dirty="0" smtClean="0"/>
              <a:t>PETA</a:t>
            </a:r>
          </a:p>
          <a:p>
            <a:pPr algn="ctr"/>
            <a:r>
              <a:rPr lang="hr-HR" sz="4400" b="1" dirty="0" smtClean="0"/>
              <a:t>KROZ </a:t>
            </a:r>
          </a:p>
          <a:p>
            <a:pPr algn="ctr"/>
            <a:r>
              <a:rPr lang="hr-HR" sz="4400" b="1" dirty="0" smtClean="0"/>
              <a:t>GODINU</a:t>
            </a:r>
            <a:endParaRPr lang="hr-HR" sz="4400" b="1" dirty="0"/>
          </a:p>
        </p:txBody>
      </p:sp>
      <p:pic>
        <p:nvPicPr>
          <p:cNvPr id="5" name="Picture 49" descr="j464"/>
          <p:cNvPicPr>
            <a:picLocks noChangeAspect="1" noChangeArrowheads="1"/>
          </p:cNvPicPr>
          <p:nvPr/>
        </p:nvPicPr>
        <p:blipFill>
          <a:blip r:embed="rId2" cstate="print"/>
          <a:srcRect/>
          <a:stretch>
            <a:fillRect/>
          </a:stretch>
        </p:blipFill>
        <p:spPr bwMode="auto">
          <a:xfrm>
            <a:off x="0" y="0"/>
            <a:ext cx="4499992"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ravokutnik 1"/>
          <p:cNvSpPr/>
          <p:nvPr/>
        </p:nvSpPr>
        <p:spPr>
          <a:xfrm>
            <a:off x="0" y="0"/>
            <a:ext cx="9144000" cy="6617196"/>
          </a:xfrm>
          <a:prstGeom prst="rect">
            <a:avLst/>
          </a:prstGeom>
        </p:spPr>
        <p:txBody>
          <a:bodyPr wrap="square">
            <a:spAutoFit/>
          </a:bodyPr>
          <a:lstStyle/>
          <a:p>
            <a:pPr eaLnBrk="1" hangingPunct="1"/>
            <a:endParaRPr lang="hr-HR" sz="2800" b="1" dirty="0" smtClean="0">
              <a:latin typeface="Georgia" pitchFamily="18" charset="0"/>
            </a:endParaRPr>
          </a:p>
          <a:p>
            <a:pPr eaLnBrk="1" hangingPunct="1"/>
            <a:r>
              <a:rPr lang="hr-HR" sz="3600" b="1" dirty="0" smtClean="0">
                <a:latin typeface="Georgia" pitchFamily="18" charset="0"/>
              </a:rPr>
              <a:t>Koji oduzimaš grijehe svijeta, </a:t>
            </a:r>
          </a:p>
          <a:p>
            <a:pPr eaLnBrk="1" hangingPunct="1"/>
            <a:r>
              <a:rPr lang="hr-HR" sz="3600" b="1" dirty="0" smtClean="0">
                <a:latin typeface="Georgia" pitchFamily="18" charset="0"/>
              </a:rPr>
              <a:t>smiluj nam se.</a:t>
            </a:r>
          </a:p>
          <a:p>
            <a:pPr eaLnBrk="1" hangingPunct="1"/>
            <a:r>
              <a:rPr lang="hr-HR" sz="3600" b="1" dirty="0" smtClean="0">
                <a:latin typeface="Georgia" pitchFamily="18" charset="0"/>
              </a:rPr>
              <a:t>Koji oduzimaš grijehe svijeta,</a:t>
            </a:r>
          </a:p>
          <a:p>
            <a:pPr eaLnBrk="1" hangingPunct="1"/>
            <a:r>
              <a:rPr lang="hr-HR" sz="3600" b="1" dirty="0" smtClean="0">
                <a:latin typeface="Georgia" pitchFamily="18" charset="0"/>
              </a:rPr>
              <a:t>primi našu molitvu.</a:t>
            </a:r>
          </a:p>
          <a:p>
            <a:pPr eaLnBrk="1" hangingPunct="1"/>
            <a:r>
              <a:rPr lang="hr-HR" sz="3600" b="1" dirty="0" smtClean="0">
                <a:latin typeface="Georgia" pitchFamily="18" charset="0"/>
              </a:rPr>
              <a:t>Koji sjediš s desne Ocu,  </a:t>
            </a:r>
          </a:p>
          <a:p>
            <a:pPr eaLnBrk="1" hangingPunct="1"/>
            <a:r>
              <a:rPr lang="hr-HR" sz="3600" b="1" dirty="0" smtClean="0">
                <a:latin typeface="Georgia" pitchFamily="18" charset="0"/>
              </a:rPr>
              <a:t>smiluj nam se.</a:t>
            </a:r>
          </a:p>
          <a:p>
            <a:pPr eaLnBrk="1" hangingPunct="1"/>
            <a:r>
              <a:rPr lang="hr-HR" sz="3600" b="1" dirty="0" smtClean="0">
                <a:latin typeface="Georgia" pitchFamily="18" charset="0"/>
              </a:rPr>
              <a:t>Jer ti si jedini svet.</a:t>
            </a:r>
          </a:p>
          <a:p>
            <a:pPr eaLnBrk="1" hangingPunct="1"/>
            <a:r>
              <a:rPr lang="hr-HR" sz="3600" b="1" dirty="0" smtClean="0">
                <a:latin typeface="Georgia" pitchFamily="18" charset="0"/>
              </a:rPr>
              <a:t>Ti si jedini Gospodin.</a:t>
            </a:r>
          </a:p>
          <a:p>
            <a:pPr eaLnBrk="1" hangingPunct="1"/>
            <a:r>
              <a:rPr lang="hr-HR" sz="3600" b="1" dirty="0" smtClean="0">
                <a:latin typeface="Georgia" pitchFamily="18" charset="0"/>
              </a:rPr>
              <a:t>Ti si jedini svevišnji Isuse Kriste.</a:t>
            </a:r>
          </a:p>
          <a:p>
            <a:pPr eaLnBrk="1" hangingPunct="1"/>
            <a:r>
              <a:rPr lang="hr-HR" sz="3600" b="1" dirty="0" smtClean="0">
                <a:latin typeface="Georgia" pitchFamily="18" charset="0"/>
              </a:rPr>
              <a:t>Sa Svetim Duhom: </a:t>
            </a:r>
          </a:p>
          <a:p>
            <a:pPr eaLnBrk="1" hangingPunct="1"/>
            <a:r>
              <a:rPr lang="hr-HR" sz="3600" b="1" dirty="0" smtClean="0">
                <a:latin typeface="Georgia" pitchFamily="18" charset="0"/>
              </a:rPr>
              <a:t>u slavi Boga Oca. Amen</a:t>
            </a:r>
            <a:endParaRPr lang="it-IT" sz="3600" b="1" dirty="0">
              <a:latin typeface="Georgia"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4"/>
          <p:cNvSpPr>
            <a:spLocks noChangeArrowheads="1"/>
          </p:cNvSpPr>
          <p:nvPr/>
        </p:nvSpPr>
        <p:spPr bwMode="auto">
          <a:xfrm>
            <a:off x="381000" y="152400"/>
            <a:ext cx="8915400" cy="138113"/>
          </a:xfrm>
          <a:prstGeom prst="rect">
            <a:avLst/>
          </a:prstGeom>
          <a:noFill/>
          <a:ln w="9525">
            <a:noFill/>
            <a:miter lim="800000"/>
            <a:headEnd/>
            <a:tailEnd/>
          </a:ln>
        </p:spPr>
        <p:txBody>
          <a:bodyPr>
            <a:spAutoFit/>
          </a:bodyPr>
          <a:lstStyle/>
          <a:p>
            <a:pPr eaLnBrk="0" hangingPunct="0"/>
            <a:endParaRPr lang="sr-Latn-CS" sz="300" b="1" dirty="0">
              <a:solidFill>
                <a:srgbClr val="000000"/>
              </a:solidFill>
              <a:latin typeface="Georgia" pitchFamily="18" charset="0"/>
            </a:endParaRPr>
          </a:p>
        </p:txBody>
      </p:sp>
      <p:sp>
        <p:nvSpPr>
          <p:cNvPr id="68611" name="Rectangle 4"/>
          <p:cNvSpPr>
            <a:spLocks noChangeArrowheads="1"/>
          </p:cNvSpPr>
          <p:nvPr/>
        </p:nvSpPr>
        <p:spPr bwMode="auto">
          <a:xfrm>
            <a:off x="395288" y="115888"/>
            <a:ext cx="8915400" cy="139700"/>
          </a:xfrm>
          <a:prstGeom prst="rect">
            <a:avLst/>
          </a:prstGeom>
          <a:noFill/>
          <a:ln w="9525">
            <a:noFill/>
            <a:miter lim="800000"/>
            <a:headEnd/>
            <a:tailEnd/>
          </a:ln>
        </p:spPr>
        <p:txBody>
          <a:bodyPr>
            <a:spAutoFit/>
          </a:bodyPr>
          <a:lstStyle/>
          <a:p>
            <a:pPr eaLnBrk="0" hangingPunct="0"/>
            <a:endParaRPr lang="sr-Latn-CS" sz="300" b="1" dirty="0">
              <a:solidFill>
                <a:srgbClr val="000000"/>
              </a:solidFill>
              <a:latin typeface="Georgia" pitchFamily="18" charset="0"/>
            </a:endParaRPr>
          </a:p>
        </p:txBody>
      </p:sp>
      <p:sp>
        <p:nvSpPr>
          <p:cNvPr id="68612" name="Rectangle 4"/>
          <p:cNvSpPr>
            <a:spLocks noChangeArrowheads="1"/>
          </p:cNvSpPr>
          <p:nvPr/>
        </p:nvSpPr>
        <p:spPr bwMode="auto">
          <a:xfrm>
            <a:off x="395288" y="115888"/>
            <a:ext cx="8915400" cy="139700"/>
          </a:xfrm>
          <a:prstGeom prst="rect">
            <a:avLst/>
          </a:prstGeom>
          <a:noFill/>
          <a:ln w="9525">
            <a:noFill/>
            <a:miter lim="800000"/>
            <a:headEnd/>
            <a:tailEnd/>
          </a:ln>
        </p:spPr>
        <p:txBody>
          <a:bodyPr>
            <a:spAutoFit/>
          </a:bodyPr>
          <a:lstStyle/>
          <a:p>
            <a:pPr eaLnBrk="0" hangingPunct="0"/>
            <a:endParaRPr lang="sr-Latn-CS" sz="300" b="1" dirty="0">
              <a:solidFill>
                <a:srgbClr val="000000"/>
              </a:solidFill>
              <a:latin typeface="Georgia" pitchFamily="18" charset="0"/>
            </a:endParaRPr>
          </a:p>
        </p:txBody>
      </p:sp>
      <p:sp>
        <p:nvSpPr>
          <p:cNvPr id="39938" name="AutoShape 2" descr="data:image/jpeg;base64,/9j/4AAQSkZJRgABAQAAAQABAAD/2wCEAAkGBhMSEBQTExQWFRUWGBoYGBgYGRgYHBwVGhoaGBoaGhoXHyYeFxojGhgYHy8gIycpLCwsGB4xNTAqNSYrLCkBCQoKDgwOGg8PGiocHyQpKSkpKSwpKSkpLCkpKSkpKSwpKSkpKSkpKSkpKSwpKSksKSwpKSkpKSkpLCkpLCwpKf/AABEIAQwAsgMBIgACEQEDEQH/xAAcAAACAgMBAQAAAAAAAAAAAAAFBgMEAAECBwj/xABDEAABAgMGAggDBQYGAgMBAAABAhEAAyEEBRIxQVFhcQYTIoGRobHRMsHwFEJS4fEjU2JygpIVM0OistIH4iSDkzT/xAAaAQACAwEBAAAAAAAAAAAAAAADBAECBQAG/8QAJxEAAgICAgICAgIDAQAAAAAAAAECEQMhBBIxQSJREzJhcQUzQhT/2gAMAwEAAhEDEQA/AIrNfSGHZV4RaF8p0QoxHIuuUR8E3/d7xbl3bK0lzT4+8Zlobpkcu/kj/SX4PFhPSFH7pfcI2i7JTf5c3z/7RL/h8sfdmjx94q2iyRweksn8KwdiB7xtPSOQfxDuH/aNfY5Yz61+So5XZ5X4pw/pWflEWi1MmHSSzjU+XvGz0js5+96RVMmX+8md6T80xoWeT+9V/b/6x2iNnaukFn/EPSM/x6z07Y7iPaODZJRFJq6/w/8ArEP2VOJutmM34Kf8YtojZaF82cn4/rwjoXnI/eQPmXYg/wCt/sT/ANYz7EgU64DmlHtE6O2E03jJP3xGl2yU/wAcC1WVH75J/oR/1jQs0n98h+Uv/rHUjgwLVL/EfCNfbEfiI7oELskr97K8JftEP2SXX9rJf+WX7x1I6w19tln7/lESrehvjHnAg2CX+8k/2I94imXcj95J/sT/ANo6kdbN3hPFWIPcYCTpj1du4xftN3hqLs/9gB/5QJnyW1k935GCRooyrOW5Jy9gHgpYr0UQBhJ/+xXtAJMtS1lAFBmRl4wesEjAWOziLz8FYov9av8AAf8A9Fe0ZBiVdCsIdDlhXrE145xkVosNFhQ2lItGYEAk04xVE4JSSSAAHLwgov6asrKcYQp2x5lNc9qHSFqCo9JSQQ4Lg/Wcdtw7mjzez2oguVKfJ8Rfl+XGDV03pMlKAUFYFlgFPqcw+R4axDL9fY2ltmjEJBVUd8Yic8CL1vkoOGX8QatKcGMWjG2DbCNlvBKlzEplEJQrCVhlOoAPRn9YvJkoUMSSOYhc6JgJxoJIOMLclycVCX5iLdksa0rlS0LUlBEwLAak9Cu05NQCCFNweH3x00uov+TewguWytPD5xyZYJjJ9nWimLHr2gx7lAMeR8YXr/6WpkLQkDEfvcOHB99NjC88Th5CRl2GDqEgafWscpso2hHT0ytC1hVMLuEhmZ3rSsErq6VrVNSlYootwDmlGygVBKYyfZk7cI5TZRtFoJjYTvT2jipQm2VOwrwiM2RA0FOEXpsVZiX4CJRJEtCcgA/ARQtEoDbwi+G8Yq2kRVnAW2oA28IUr1auW8Nt5LYHjlzhatckVIw8Spzyy+soPji2rBzZWuJAKHO59W9GhhsN3YlDBSvHKA1zJaWAGZy+HJ65Q39G8IJxZgU9IiXkleC4LvP7uX/afeNxe6w7+UZHWQLnSC7VzEKmAjshiCWHVjtDzFeY2hZusljiIyr3b8q04x6Mq7jNs60OO0khzlXePO13XMlJIKVVNQUmgBrQ/nlpA1tUFui3JlgHHXCDTnx2y8oMWu9wqSA5L0qGyb3EDrttxlkj7pzB+cELOQoKE0EJWp2AIJAZ2PeK8t4q16DJ0rGG4by6xKQr4snaniNW3aBK7emfPUUpHZJCS2YyxE6u1OEc2ayplyZrzlDskJVRnYt2c8Tdli8cdG7WyShmOaTwyL97R20ikEpSCEmV1UzE7gp7blmToQ9MQOXhR4YpE5MzCFpUCog42YY0/CrhiBZzrSsLdtQoEKCcSkioFaCtNjwinZL2C1hSkuRQJehelTtodmMO4s2kgGTE7Z6EgBaSgtiQW78weRHz2hF/8g9G0KSiYSAtBALZlCqN3EuO/eCqb6KVJCASqgDMAQa4Wr2XLhy711gJ00vXEtAY4iXY0bCCCDxqKQabTg2Bj+wEsN2ycJJdOEtq76xSt0gyVhSDiTmCMwc/zgtd1q7JyBcLBZQLhqA5PtHVsCFshCcAGpYlzow0514RnxTbHZSio7Gy6LzxWZC5igCdSani2scr6QoGQKvL1hLtlvwNVW3hxVSkD024qPOjk4n5M0MxxL2KOf0PczpQGPZHeoe0Vj0hQRkaDgfaFlISKqLcSyfARYlKQdXfWvrE/jid2YfkXqlZYPwyiC33qE0GfOnj8oClI2wsMwMzA+dn2i/f8ohYlZPdkk28FLWfvaVy7hEM5BSn4lA50CfR3yiSw2bUP9fo3fElplmukWk60VWypdU5ysEDF8VOIZ25iD1iWxB8YUArAvEBka+hENtlLpcCh084XmvYWIZTbC2cZAoTeEagJccLPasEsr2D+HzeF+39KAqgSks5cuAP5WqryEQz5qpiQQtQBqQ/ZPOAVms6lHCAc2NPV4JFIrJOyezoSsbN3U08oa7FYETMCQlsNSXObMBuWD+MUbPd8tKPhdRzJ9ovXeooOYAMDbGIqvJR6U2JeNEsJUpP3SwYrL4g/AAMOJjno7Y1doYC+RpVJGh2i/JWq0zhhUwlqJSdsgTxyh1um70JRiqCak7mCrFYJ5+vhC3brOZVmRnjWqpAdqVPIQAsfRwlK3JAOT1JDa8wXhy6b3qJUjc1AatTQPtvAe77clacQNWD7UpEZF1ei+KXaOxZtFgUMIM1ZIoHLhxuDRm+cSW1SZyUiYhRKaBSGfYZnuyOkF70s4FfumoPGKdxWQzZp1SnIDj7u3J4Lhc5Pr6KZoxirOrm6OSqLUJhcsB2VDl2WxHehhyslySg4HZbNIangHER2SSMWHPRRFP6RsnfeDKZKcNGDZFIZjuIf69VSErt2D7RcSWpXgqvn+sBLX0SlVeWlzsMB7lJoe8Q2pmVwqz02PL2jVoQCGMQjjza0dEJQJKZbEZs4UOJBOXKKU+wmWcVFDJwPXaPQpsoGhzGRGY5QvX5dx1B/nQH/uR8we6LOCZ10J09dC1c4ryLsK+0WSkZk/WcMlmugK+GZLJ5MfAxZT0aU7qIPn4aCBuEibRR+w4EAJrR/HU7QCtis+UN15SsKG7L0FVagfhHhUwm24s8JSVSDLwBZlmBV3j1hukLACfDy9oVSrP6zBg5dk/FLB1GfMU9PWKzsmIwJsqWEZAw3ly+u+MgRcglJmSVBE2mL4SKg8jvwgh9uQMoN3elMxBQsYklnBryI2MU71sUqSZcqVKGJRclySBkA5OZPpBEuzIc+qByLxeiXPL3iS7hjW80HCPujXmduEUFdmexcZEjLPhB4SwDiTESXUJCTkRWFUyVMUtA7JVkzAByX5hzRoYpfSEpBcsBUsAwGdeOsDO1h7LcYVukN+KW8mWohAoo/iVqKZJGXEwfE3N0gGWKhtlW++k/XzmJKk5pZ2D6NqeMX7jt2CYH+E0PB4VVSEmu7F9ikuRzZzDDZUJYEqJ33/OIzQ6svgnaGa8FslSTlVueYgpdcn7LZRT9osOeDwCsazPnYf8ATBC1HlkIYLYsBBmKyNG9AN9oa4mGl2YPkTTdIr3ZaSFBzUksNVHYQ22SXhFczUwpXLNSJmPNbM+iE/hHdmdXhlkz3qxL61bx1hnIhZF2bLxBu8cDoREFitgWFJIAWksR845nXgmXRVVHJIzf5RELuWpfWleBeiUAEAfxfi8oHWixNNsj1EVFyTFkXgsHCUpUf4SX/tq3jAq/r9RKlqUrI0YjXYFJcngIjtXklJt0jVruhKj2ktq5FO85QMm2uQgEJUSXaiSoEeXjCdbr1VaJmIhkj4U5txOfaP5RPImkAvnoYRy8mX/JqYeFH/t7+ie+L0xKGE4hwGFj/LvC5eE3OD06UFHYjX34Qu3sCCQfoc4Fjmp/2Bz4JYt+gSZvxcxBS5J/ZUOP5fKAqZo7X1pFm77bhXwUPP8AV4NONoVi9jBijIpEneMgFBrHCz3mEUSHO+be8WLvBXNK1VIq53NB4Z/0wtWBydie6msH5FtSlFB2e0oVPaCRVXI0SP5jDSxpCLm5MBT55WpSlVJPpp3CGG5pyCkP3wo9YS5JJOZPE1MSy71EsFRyZ4FKDl4HYSUfI1Wm++okKIAx1CRpiNB4Z90JsmSAhnc7n5xBaL1m2gslASgVNXPAqOmeXrBKy2Aykhc6qlfBLHxE6FR+6PqkanDwdI/JbEuTm7vRQlSVL+FLCr7cWJ1g7Iu9MlGKaXyZIzVwAOQ4nuEWVzRZ0jGOsnKbAgZA6ZaA6/rENnWv7Unre0wC1qcBI2PIaAZmGZYYN2wUcklpDVdUhkgkBDjEvYAB2rsIrXraROWAFJShO5anLU7+G8A746YBxKlBw9Q7E/xKoWAzCczwaB939JpiVlAloTWpqo83o75wtkz44PY3j42XIrih2sNmAIdRW2iEkj+40EFpl5qWMIOAZdntK8RQQmi8ZqmJViCT8O42q7GClmnpWHBKxsokseANBCU+fD0rHV/jciXy0XkzpcskqIG5UcSvD9YqXj/5Ds0rsvMmK2CSz81YU+sc2y0kJ7DDgA3pCzecqbNcYQonhC0uc5PwNY/8ZGrkw3M6fqW6USky07rOI96EgDxUYFT3nTMc1RKmo9GGwAokcBAW0WKfZw60fs9wcWHyyjuy2sL1B2L+R2MAnOc/LsdxYceP9VTDKrGgfd9YqKfFsExWN5qDg/Riez2xKZZJpvrygeyzrdHdnViUUn6EV70u7rJZDhqsRoe6ILRaFLyoNt+cX7KhkM+WXqTEtOLsonHJFpnn/UFCykioNfA/KLFls+MtoKnl+sMF/wB34gJg+JIILapY+mfjASxzGdtx8ofhPvGzCz4ninQZTYS36Rkc9rbyjIjqU2WDaSUhINSASeD5eMEJJJkz1aYAkaZ6DygNLSSsMefKCk5Ck2dKCMyHO5zNO6GX4FIrZBZEb90Ub2s+OchLslnLUcu3i2vGC1ml9j5QG6RLASAACtXw8AMz6D9IHiklNNjWSNxosWe9RKIJSwT/AJachi3L5njGSL5VjMxXbmH4dEpG2UCLBdxBxrJKjvoPeClnkgOdgW5xovkP0hRYPtkiL3UJhXVcxsyMhphdqZxzOtMxaELKiynBqXBG22sR3sgy5svYywPA09YnloJs6m+6SqAZss5RdaGuPjipq9guUjBMSsaGvJ6wcnSg4WPofl7QFlKxVEHruTjlmWc2LRi5WemwpFyy2gRYE4g4k568YXJaly1YSHbeD1itQV92sLyjQ3GSkgrLvFKqKo+vvFhMg6MY4kopkBEU+0FOoMDK1vRJaHaozoxgHfN1pZ0hlS6kjcmmXjBMXgUgqUqgDnSgrARdoUtOEZq7ajs5oPCndBIv2ijV6YIm2ivaFfIn5GIlTy9chkOPGJbTJCyQ3ZFP6tYry7IUK/h1HDcesMqmhamnS8BS75alKCQ9d9BrBwsCydBly1gdd1pEsnEWcZjPw0yiyZqFP2i7hiRnofKAtsJ1rwZMSCPGnDWFaZd5lrWCaO44ihENpk4Q+YijeV1rmqSUDIB3/mf0g2GVOhHm47hf0BcR4eMZDbLu8MOzoNfyjIc0YtC7Y00rr6a+ME7yWyEJNSTiPAMw+Z8Io2JI+JQyyG8R221k9olyVZ+20ErQGL+VhKSvs/Q4wCslnMyeqb8QQopbXCKUHie+C1nndmBV2WGamcpUkKWHdgCdasR6xXH5GpBK0WBqpLpORESpu4pSBqoikELBNYlQSThrMlkVG5A9R3xbXY8ZTMQXQSDyHjB7IoDdILODgfiPSNXIgFK07iLHSMskE5VirckzDNTWiohskEIsuBZGTHyNR9cIIyKEEaRL0ikiXPJ+6CyuCVVSe4kiKHXD7pCk8NO6M3NF9jd4uVOH8jBapQmoE1OYIxeVY4syQkk0p9CBtgvEyy4qNRuNYMrnS5qHltnUaiFGmjQi0dS7eSGjSl5mKk9YQMRLDcxSm2/rOyioOZ34cohKyW0jdqtiVuH/AGaarO/CKtit6lHClQGJzlTLfWjQSkXSG7fMJFAONMzG19g9mo2PvnF04+Abi27Bq5GEMPo5xT6xWJ84NC0AiobziGfY0qS4Ux4iLqVFHH6BCbWQplfCcj7wTskxOIFRZtGgdaLIoO9RwiOz24Sz23Pm/wCcXrstAbcXvwPCZjJJShw2p05B4HWq0hFcOWYoW01zaKFivlaihIoFUDKanhnFq9bOtLYwcLZu/mAD4jviqi09gskoTi0iob/Rt/sT7xkC/wDDTphbnG4cuJj/AI5hGbaAzUoPaKSpgOvLv9YGy7YuaoIlAqWckoDkgM9M4PWXolbFo/y8I2UoPh5AwdtIUhjbeiOxWoLV1aUlTO6QWf8AmWfhTyqY9CuadaJcv/KkhGiEuP8AcHr3RTuHobKs6QoJUtRrjJeo/hYN3PBvrR36EQnLM4vXg18WGDjvbBt8WJNo/aSiZc9A1+IbBTUWl9YWbvvJKlKFJM8KwqSS0tasyNgSIY5s7/5EtQzdSVcil/At4gwidKSlUycoD8HeRiD+kN45942K58f45Ugz0iV1stSMJRNAco34p3HKFSx3gUnCpwU5aZQOXf0w4UqWVYfhfMcAc+6Op9rKvjT2tC/aHvBaFu1jrfqwvqJp+CbL6pZ4g09YTLdYjKXgNCNcnEMNxLM6QuzH4viQ9GWPkfnGIsH2yQz4Z0stXPiCBX9IFONjWGdMACXkQS/MxNJnrfKu7xJabknSPjHZ0VmkvsoZd8RgqFSKfWsKOjViGrBdxmMpZJHi0MVkssoJokU117zAC5rySCAaA0rufWDalhPtCkrsfik1osTJSHGYinaxLGbwPvS/cAYB1Gg5xSu6712mZ+0JSnNTbRCh7ZDlTpbClmQJhPVoUoDMlQSkczGkSZhyQOZUfaDUmWycKRhliiEjh94+0a68ZZ8o6ytsWbZImh+yDTQl/MQFtc8Gik1hztk96AEH6rC9feEoUH7WYO5HoYJjluimRXGync93qUxBGHF2Rrz5PDPa1Hqwl6AU5wFu2eJSHcFVO4covC8AvMVg8rbM1UB5loUCRTMxkWZmJzz+tI1E2Ap/YTsN/wDWBQsshsIFUJA5inaV4aww2C9ZwR2gRSrgj1gR2LOuRZJSk4k9tcwJdQQ3axAak6PqDpUvPvJHVrOIkJUBiqMQIGQJPaBORpSOnt6Ig6Qeuu1gyys5hgANGhZvbpWhRUqWcijLVRxAtzSAe6KXSu/fsspMqUSVTQSXIYIyJp97Rn3Mee2681kgA4UjIJ9TueMWWFzRZZ4Ynfs9Ast/YzML1CMXKigP+R8IWr4JIWBqEnuB/MRF0MW6rQVH/T15mJbRLM2YAk8zoAfWGscFBULZsv5ZdqBt1XQZiwkVORO3Ae8Odl6GFA+EOe+vGJ+j8vqmTIkKmqA7RAy5k0fhBtN/lJwzpK0cSCGizBxVCnbbAuzTELKWqA+kGDdiVq+0SqLLYtidjz3hhttllzpRB7SVBj9aQvXNikzFSZhzyJ1H3Vc9DyjiyCdhnpmDCR2VUIOi9RyML1t6GhCz1aynF8O2LZXA76HfKDNvlmWesGtFjJxvzEWZyxMRx+ilUJciPX5I0+Jkv4s86l21QUUqSkqBIIUwUCN94vy7c+JSsQIBNeA3yjvpLYwVCeB8QwrDfeGvl5cYDyrOMJ5PwgNKSsfTlF0RSlFa8Rz0h9umzFEsJapqrntCb0fUnGkn7va79BDvNtokoANZi600EUyvdE4k+t/ZYWwo7nKmXGIgzjDn48Yy75hWzimn1vF0WTWAovN1oGWhLjjClfUnUj4S55fTHuhpvKYJaqkh+HZ5PoYHXldpmIJlh+ye8tBIOpWUkrg0b6E2OzTSevArkTkBo3F4rdJLJ9mngS1Ypau0gu+VCH4H1gbc1tXKZSc9Hf5Vr3QxTrDOvAJEtCUqSylOWSl6GpqXzbPTSNFxVHnVkakKCrUsknEBwjI9xsdwykS0IwoOFKUvgTVgA+UZEdDvynz/AHXfc+TOM4KUVqzU7Gu52+tIsJvSctK+02MklqM5emwgbJXSkE7LKJAyHE074NLqLpy9HdtQpcsLUXUn/jqPnAaZNhntKkpQEpLk5wF/w4MS5YbbCJxstNGdH7ZgVMS4HWJwgnIV9WeG647IFKwpFBUk/eO31pCH1DlhV8u/KPUuj13GTJShRq3afcwVpERGe5ZASKM+Z8YPzJSVJ7SQe6sBbolj9YKzJpDNEUggAvS6jZwqbJUcADqQrbYd0Cr7SFyxMTmlImDlqPIjuhit09SkqQpmUCPGkL06SeoIGjjuUGbx9YhkosSpomygd/kPmIrWeiP5Sx5aRU6Jzv2ZlnTLu+iO6CfU1UnRQ8/eKZI9o0ExT6yUgHbCFFcs5TE4hzy9Q8LPUFEpb7H0gxbQQmWVZomKln1Hp5xUvIgIWOHrGWk46PRWpK0RdF5IMyuSankBF2027rFKX+IsP5RQe/fAy71lMpbag+H6RYu9HbQOUdNbbJx6SHe5JX7MPBNSYrWBgmLZUCIFHaAZX8gZaZSSlTgEZkbwqqnLlLKpdEg/A7iG60JqYW73QkEqBBHoaxCCwaBVot8hbkvLW7lOhOrUpDj0H6X2UqFkSAhZ7SVOSJitUuQO2AHA2yyIjyu8i4IA5mKllOGYk7LQx7wH5gsY08UdeTF5aim6R9O4D9NGo6ROoOXCMg3UzbPnGwTV9XmQ1BlUNxidcyY3xK8oNGUk17D69o+0VJ05IBohucAu3Ye6VAO0IU9TFhf/APO+4Aji12pwwCa6B/eO5E1OBCV/CRnxBhqGkCu2FeilzpKhNNWFNgd+cPVllVHOAFxJSlGFLQyXcjtHl6xNl0g5ZJbDj9ZxbABEV0kgR3Lmk5xJJRvZHZcaQITJeVNrp6Vg1eIccxAuzq+IbxzOQr3PMwTf628aj5+MM1oSQQfKE9cxpihyPgfoQ22U45QLufpohHIV+mqcKJhGSgmb/UggH/bh8IX7RbMcoHdoZeloKpah+EHwIY+APlCPdlpzQeYhLJCnZq8fNpRf9Bix/wCU3COrHPwzEHlEdlSQVDQjziNqA7Qs1dmlekPxvDBhbUQQl20EaQAkDrJKCM8NYjs89SS300LU0WcVIPTFvygdbLMmYlSVAHY7RNKtLj6zjpQcGJiCfxEW23b1aiFZCvtAiYEJmV0TiPccXyh2vmyBSCTmmvdtCRZk4pjkfGCPLLwjR4+3Znc6S6pfZ9IS1ApBrUCNx4pYP/KVqkypcoIQrq0JQ5zOEBLniWjIcox9BcXQhsh4RUn3YkZAQdLgRUnAkEn1jPTdjDWjz+1yQlSWGofxb5xysOhacsJChyP15xcvJDlt2rlA9U0uf5GPy84fg9C/suXPeykEJrsGzA9ocbD0ww5kPxplzhGumW8xPfDdd13Bb0qogfXjC2XP0kavH4ayQ7XQ02HpehY7Tf0l4IpvVBZlQGHQKUQFE+FD3HSBl/dGpllCVyVmYglilTOnZlDN+MTDkX5B5ONX6ux2mHGgmlBpAOWoiYQda+EK93dIpiFJUkul68tQQfSGeeQohQyz8atDNijFa8UMtJ4keMGLltv7E/w/p8oF3ujsPsXjV2zQlfBQ/L2jkVLtsmhQPGkeaz5RRMUMilR/Lyj0ZSHH19ZwmdIbO08n8QB7xQ+g8YrMPiey1d9qCkvkqMTkecB5MwoLiCclYNRkYRlGto28eTsqY4XCv/444OI2R9ecVej039kocfWLgVCjDXs6kqY84upV6QPmHXb6MSyJ1IhFJKyW0IpCJMs/VzcJ+7M8lBxD0tdDClf6O3xIHiD+cOcaVSoz+ZG4X9AGfJ7aqan1jUWZqRiPMxkaNmPR6dKyOjivyipPlnQZMz6d+mkXpJy74jmJoQe/ns0Z4cS72s1AeA+uUALWiGa926p6ZJpxML9pMMxegEvJ1dhZX9JPpHoNxS2KONY8+sy+3zSr0j0G7FYZiEvkBCOf9j0XE/1UO8pDoiKZWWQdImkzexFOYpyobpPpFbpCyTs806XWVNnmqmJyUpyOdXgncl7JKUpUafdPygV03tBXITuktCzYLyMtQB+FTPwO8N8eT6guXi+Vj9e8rsqHBxAayr7Nc0nyiZNuJRgUXDZ6iKkgFK6lwryMNGeGkTXEAOllndCVj7pbuP5tBKRMo2oP15RDbpQmIUg/eBD7HQ+MTJWi0HTFGWhxFmyqKS2hiCzg5HMUPOJTCcvo18fhMb+jKnxiCE1ABIEAui07ttuIPWreEpqmOfyQqaI5SmJHfEKJ3aqRSscz54DF8oqkdJpeS8tbByYUryt4XaML5Av5e0WbbehIKU5bwuSnE7Ecn9afOHePCnbMrlZrVIN/YlmvVqPFj7RuHC71PKllz8CfQRkN/kM7qEpCgfPu+qRHaZjHLIHLKN2eZk5zz/WKdpmMD3vxpCiLsWb7V+y8PUUELi51IP34r9l4esLqAzmGI+AMvJqZMIUDtHoNz2tMwS1JrRLtu1fSPOVK5Qe6KT6H+Yen5QLNj7RHeLypQlTPY0qIl5RVTOqDGpE8mQCFMpmD1HeD8mgNZ76SZglr7EwVw710OvKFJRfoehkTbvQqdLJLFY4vCbONEmHfphbEJmLBPafLgwZ9oSbSOy4yeD4E0tncjLCXh+gjd16/ClRAIoknIj8J+R4wSnrJIqxFWPy3hXwUrvF2y3kpCcJZaRkDpwBhxGVkcUxhRNZSVDJVDzGUXppccYA3TbBMKkMBsNqe4gpY5+NLmhS792cGW0DTBd6SAlZWB8Rc84p4gaQZtknGltsoX5tM4XnANDPKD/gOXDMwzUvvDNa5oAJOQdzkGjz+x3gUKBbE2jt5xdtt8LnirAA0SPqsKSwNsf8A/dHrryEP8USuYyR2dzr3aQMt8shfaL7E1p+UVEzimojmZbCuhakFjjUfAhLPKb+TLpm0aGHo+lKpOFSQcwXDukmFyXKUoOA/KCV1WlSJqAUkJdjyIOfe0Q0FbtDaKUAAAoOUaiviH0YyKbAlzrVBnbWKlpKmIfejcIZBYUtltHE2zp7QAHhplF6aK2mI8+wKXRqZnWsQG50saCHldmSXpQZxDbrsT1bgaPHWzqR5rbrMEuwEEOitlK1AJFA5J4/pEd6o7ZSmp9IYuhbywXHKLSfxovii+1jQtZTKDCuUIXSKaJs8ljQYS+4Lw93lbGQBklnc6AQmXdZBPUo51xdxNHgUPIbN+tAFdjBBLePuY6RYEk5Q4I6OhqN4UiZFzJFc4K5CiiKsi4QquGLZ6OoZ8IPdrDQiQzBhnFoopkPDi0R2ZKSPPLVc6pJxoGVR7cjFyzLCk9bLHaHxo3GR/qENs+wpUCCl3oYRrfJXZJ+MB0vUQfFP0yklQTlspOJFRru/GK6LChS+0WB12MTY8Y66SwJzGj7H3iSVaUTKKGBflDDjZxArokSypagoV4+YjuV0UWnMAk1p5xclS1S3IOE7g0PvFyTe01LYgFBt2J9QYBLC/RKaAFo6PLBcJO3hAS9romS6kNrlHo1ivdM4thKSPDxEc3jZRMBDOIDuJPkQLgt+FTaH1g3NWCYXrysBkTyKsaiL6bZhqr4TUHTZjtHSju0Hxz1TLP2uaKYzGRz2tEhv5h7RkVonR6jIljKrRHaUCu/17RMFslxnEItBObV9ouxdGp0ugyq3tHdtkYk4QakNyekQTbQTgyjiba1BRZohI6zzy61pxqxDtByp3oz4nbJqDKsHBfIQENLcrDJSPiJOrD00Ea6QXaiYsLNFZEhqjOrgvFOdYgUGY5ChkzBsnyEDlGxmGSoha32kTJOCYWUEgMPxGuE82aCljsSZSAlKAkd1TAS4bP1pBmKUrCXAJcA5bQ1T1lKXEWggeWVuit1oyZhXUbxpafWJErdLkA844whnb6pFwJiEOYkMvs+bREkUGdSdYz7QoDOOOJ5CWrTl3RVvK6ET5ZQrV65F9POMFqLaViRNqLaa+hiSp5hPuu02WapCXY5EAMQa0dx3GLNmkWicwUkZ/GQxA7oe7ROxEOAXHsYrKmNlu3pF/wAr8E9SndtyzEZzcSdmave7aRbVdqHYgNnU/XCI/tqipojmzy/d84o5yZKRcCkgEBgOFIg+0jFnQxSmzak0eIVWk8IqSXLdd8uenCoONP10gMeji6gT+yc/2YKiMmJxBzxaCHXlhllGkWgkHlE2SmCh0cIp15/tHvG4tgncxkd2OtH/2Q==">
            <a:hlinkClick r:id="rId3"/>
          </p:cNvPr>
          <p:cNvSpPr>
            <a:spLocks noChangeAspect="1" noChangeArrowheads="1"/>
          </p:cNvSpPr>
          <p:nvPr/>
        </p:nvSpPr>
        <p:spPr bwMode="auto">
          <a:xfrm>
            <a:off x="46038" y="-1219200"/>
            <a:ext cx="1695450" cy="2552700"/>
          </a:xfrm>
          <a:prstGeom prst="rect">
            <a:avLst/>
          </a:prstGeom>
          <a:noFill/>
        </p:spPr>
        <p:txBody>
          <a:bodyPr vert="horz" wrap="square" lIns="91440" tIns="45720" rIns="91440" bIns="45720" numCol="1" anchor="t" anchorCtr="0" compatLnSpc="1">
            <a:prstTxWarp prst="textNoShape">
              <a:avLst/>
            </a:prstTxWarp>
          </a:bodyPr>
          <a:lstStyle/>
          <a:p>
            <a:endParaRPr lang="hr-HR">
              <a:solidFill>
                <a:srgbClr val="000000"/>
              </a:solidFill>
            </a:endParaRPr>
          </a:p>
        </p:txBody>
      </p:sp>
      <p:sp>
        <p:nvSpPr>
          <p:cNvPr id="10" name="Pravokutnik 9"/>
          <p:cNvSpPr/>
          <p:nvPr/>
        </p:nvSpPr>
        <p:spPr>
          <a:xfrm>
            <a:off x="9210675" y="6229460"/>
            <a:ext cx="2286000" cy="1815882"/>
          </a:xfrm>
          <a:prstGeom prst="rect">
            <a:avLst/>
          </a:prstGeom>
        </p:spPr>
        <p:txBody>
          <a:bodyPr>
            <a:spAutoFit/>
          </a:bodyPr>
          <a:lstStyle/>
          <a:p>
            <a:endParaRPr lang="hr-HR" sz="4000" dirty="0" smtClean="0">
              <a:solidFill>
                <a:srgbClr val="000000"/>
              </a:solidFill>
            </a:endParaRPr>
          </a:p>
          <a:p>
            <a:pPr algn="ctr"/>
            <a:r>
              <a:rPr lang="hr-HR" sz="3600" b="1" i="1" dirty="0" smtClean="0">
                <a:solidFill>
                  <a:srgbClr val="333399">
                    <a:lumMod val="60000"/>
                    <a:lumOff val="40000"/>
                  </a:srgbClr>
                </a:solidFill>
              </a:rPr>
              <a:t>             Ez </a:t>
            </a:r>
            <a:endParaRPr lang="hr-HR" dirty="0">
              <a:solidFill>
                <a:srgbClr val="000000"/>
              </a:solidFill>
            </a:endParaRPr>
          </a:p>
        </p:txBody>
      </p:sp>
      <p:sp>
        <p:nvSpPr>
          <p:cNvPr id="12" name="Pravokutnik 11"/>
          <p:cNvSpPr/>
          <p:nvPr/>
        </p:nvSpPr>
        <p:spPr>
          <a:xfrm>
            <a:off x="0" y="0"/>
            <a:ext cx="4427984" cy="5632311"/>
          </a:xfrm>
          <a:prstGeom prst="rect">
            <a:avLst/>
          </a:prstGeom>
        </p:spPr>
        <p:txBody>
          <a:bodyPr wrap="square">
            <a:spAutoFit/>
          </a:bodyPr>
          <a:lstStyle/>
          <a:p>
            <a:pPr algn="ctr"/>
            <a:r>
              <a:rPr lang="vi-VN" sz="4000" b="1" dirty="0" smtClean="0">
                <a:solidFill>
                  <a:srgbClr val="000000"/>
                </a:solidFill>
              </a:rPr>
              <a:t> </a:t>
            </a:r>
            <a:r>
              <a:rPr lang="hr-HR" sz="4000" b="1" dirty="0" smtClean="0">
                <a:solidFill>
                  <a:srgbClr val="000000"/>
                </a:solidFill>
              </a:rPr>
              <a:t>„Oprosti nepravdu bližnjemu svojemu, pa kad budeš molio , grijesi će se tvoji oprostiti.”</a:t>
            </a:r>
            <a:r>
              <a:rPr lang="hr-HR" sz="4000" b="1" dirty="0" smtClean="0">
                <a:solidFill>
                  <a:srgbClr val="000000"/>
                </a:solidFill>
                <a:latin typeface="Times New Roman" panose="02020603050405020304" pitchFamily="18" charset="0"/>
              </a:rPr>
              <a:t> </a:t>
            </a:r>
          </a:p>
          <a:p>
            <a:pPr algn="ctr"/>
            <a:endParaRPr lang="hr-HR" sz="4000" b="1" dirty="0">
              <a:solidFill>
                <a:srgbClr val="000000"/>
              </a:solidFill>
              <a:latin typeface="Times New Roman" panose="02020603050405020304" pitchFamily="18" charset="0"/>
            </a:endParaRPr>
          </a:p>
          <a:p>
            <a:pPr algn="ctr"/>
            <a:r>
              <a:rPr lang="hr-HR" sz="4000" b="1" i="1" dirty="0" smtClean="0">
                <a:solidFill>
                  <a:srgbClr val="333399"/>
                </a:solidFill>
                <a:latin typeface="Times New Roman" panose="02020603050405020304" pitchFamily="18" charset="0"/>
              </a:rPr>
              <a:t>Sir 27,30-28,7</a:t>
            </a:r>
            <a:endParaRPr lang="hr-HR" sz="4000" b="1" i="1" dirty="0">
              <a:solidFill>
                <a:srgbClr val="333399"/>
              </a:solidFill>
            </a:endParaRPr>
          </a:p>
        </p:txBody>
      </p:sp>
      <p:sp>
        <p:nvSpPr>
          <p:cNvPr id="2" name="AutoShape 2" descr="Slikovni rezultat za Biblija slik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solidFill>
                <a:srgbClr val="000000"/>
              </a:solidFill>
            </a:endParaRPr>
          </a:p>
        </p:txBody>
      </p:sp>
      <p:pic>
        <p:nvPicPr>
          <p:cNvPr id="2052" name="Picture 4" descr="Povezana slik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0"/>
            <a:ext cx="471601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2702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ravokutnik 1"/>
          <p:cNvSpPr/>
          <p:nvPr/>
        </p:nvSpPr>
        <p:spPr>
          <a:xfrm>
            <a:off x="0" y="0"/>
            <a:ext cx="9036496" cy="7294305"/>
          </a:xfrm>
          <a:prstGeom prst="rect">
            <a:avLst/>
          </a:prstGeom>
        </p:spPr>
        <p:txBody>
          <a:bodyPr wrap="square">
            <a:spAutoFit/>
          </a:bodyPr>
          <a:lstStyle/>
          <a:p>
            <a:r>
              <a:rPr lang="de-DE" sz="3600" b="1" dirty="0" smtClean="0">
                <a:solidFill>
                  <a:srgbClr val="FF0000"/>
                </a:solidFill>
                <a:latin typeface="Times New Roman" panose="02020603050405020304" pitchFamily="18" charset="0"/>
                <a:cs typeface="Times New Roman" panose="02020603050405020304" pitchFamily="18" charset="0"/>
              </a:rPr>
              <a:t>Lesung</a:t>
            </a:r>
            <a:r>
              <a:rPr lang="hr-HR" sz="3600" b="1" dirty="0" smtClean="0">
                <a:solidFill>
                  <a:srgbClr val="FF0000"/>
                </a:solidFill>
                <a:latin typeface="Times New Roman" panose="02020603050405020304" pitchFamily="18" charset="0"/>
                <a:cs typeface="Times New Roman" panose="02020603050405020304" pitchFamily="18" charset="0"/>
              </a:rPr>
              <a:t> </a:t>
            </a:r>
            <a:r>
              <a:rPr lang="de-DE" sz="3600" b="1" dirty="0" smtClean="0">
                <a:solidFill>
                  <a:srgbClr val="FF0000"/>
                </a:solidFill>
                <a:latin typeface="Times New Roman" panose="02020603050405020304" pitchFamily="18" charset="0"/>
                <a:cs typeface="Times New Roman" panose="02020603050405020304" pitchFamily="18" charset="0"/>
              </a:rPr>
              <a:t> </a:t>
            </a:r>
            <a:r>
              <a:rPr lang="de-DE" sz="3600" b="1" dirty="0">
                <a:solidFill>
                  <a:srgbClr val="FF0000"/>
                </a:solidFill>
                <a:latin typeface="Times New Roman" panose="02020603050405020304" pitchFamily="18" charset="0"/>
                <a:cs typeface="Times New Roman" panose="02020603050405020304" pitchFamily="18" charset="0"/>
              </a:rPr>
              <a:t>aus dem Buch Jesus </a:t>
            </a:r>
            <a:r>
              <a:rPr lang="de-DE" sz="3600" b="1" dirty="0" err="1" smtClean="0">
                <a:solidFill>
                  <a:srgbClr val="FF0000"/>
                </a:solidFill>
                <a:latin typeface="Times New Roman" panose="02020603050405020304" pitchFamily="18" charset="0"/>
                <a:cs typeface="Times New Roman" panose="02020603050405020304" pitchFamily="18" charset="0"/>
              </a:rPr>
              <a:t>Sirach</a:t>
            </a:r>
            <a:endParaRPr lang="hr-HR" sz="3600" b="1" dirty="0" smtClean="0">
              <a:solidFill>
                <a:srgbClr val="FF0000"/>
              </a:solidFill>
              <a:latin typeface="Times New Roman" panose="02020603050405020304" pitchFamily="18" charset="0"/>
              <a:cs typeface="Times New Roman" panose="02020603050405020304" pitchFamily="18" charset="0"/>
            </a:endParaRPr>
          </a:p>
          <a:p>
            <a:r>
              <a:rPr lang="de-DE" sz="3600" b="1" dirty="0">
                <a:latin typeface="Times New Roman" panose="02020603050405020304" pitchFamily="18" charset="0"/>
                <a:cs typeface="Times New Roman" panose="02020603050405020304" pitchFamily="18" charset="0"/>
              </a:rPr>
              <a:t> </a:t>
            </a:r>
            <a:r>
              <a:rPr lang="hr-HR" sz="3600" b="1" dirty="0" smtClean="0">
                <a:latin typeface="Times New Roman" panose="02020603050405020304" pitchFamily="18" charset="0"/>
                <a:cs typeface="Times New Roman" panose="02020603050405020304" pitchFamily="18" charset="0"/>
              </a:rPr>
              <a:t>						</a:t>
            </a:r>
            <a:r>
              <a:rPr lang="de-DE" sz="3600" b="1" i="1" dirty="0" smtClean="0">
                <a:solidFill>
                  <a:schemeClr val="accent2"/>
                </a:solidFill>
                <a:latin typeface="Times New Roman" panose="02020603050405020304" pitchFamily="18" charset="0"/>
                <a:cs typeface="Times New Roman" panose="02020603050405020304" pitchFamily="18" charset="0"/>
              </a:rPr>
              <a:t>Sir </a:t>
            </a:r>
            <a:r>
              <a:rPr lang="de-DE" sz="3600" b="1" i="1" dirty="0">
                <a:solidFill>
                  <a:schemeClr val="accent2"/>
                </a:solidFill>
                <a:latin typeface="Times New Roman" panose="02020603050405020304" pitchFamily="18" charset="0"/>
                <a:cs typeface="Times New Roman" panose="02020603050405020304" pitchFamily="18" charset="0"/>
              </a:rPr>
              <a:t>27,30 – 28,7 </a:t>
            </a:r>
          </a:p>
          <a:p>
            <a:r>
              <a:rPr lang="de-DE" sz="3600" b="1" dirty="0">
                <a:latin typeface="Times New Roman" panose="02020603050405020304" pitchFamily="18" charset="0"/>
                <a:cs typeface="Times New Roman" panose="02020603050405020304" pitchFamily="18" charset="0"/>
              </a:rPr>
              <a:t>30 Groll und Zorn sind abscheulich,</a:t>
            </a:r>
          </a:p>
          <a:p>
            <a:r>
              <a:rPr lang="de-DE" sz="3600" b="1" dirty="0">
                <a:latin typeface="Times New Roman" panose="02020603050405020304" pitchFamily="18" charset="0"/>
                <a:cs typeface="Times New Roman" panose="02020603050405020304" pitchFamily="18" charset="0"/>
              </a:rPr>
              <a:t>nur der Sünder hält daran fest. 1 Wer sich rächt, an dem rächt sich der Herr;</a:t>
            </a:r>
          </a:p>
          <a:p>
            <a:r>
              <a:rPr lang="de-DE" sz="3600" b="1" dirty="0">
                <a:latin typeface="Times New Roman" panose="02020603050405020304" pitchFamily="18" charset="0"/>
                <a:cs typeface="Times New Roman" panose="02020603050405020304" pitchFamily="18" charset="0"/>
              </a:rPr>
              <a:t>dessen Sünden behält er im Gedächtnis. 2 Vergib deinem Nächsten das Unrecht,</a:t>
            </a:r>
          </a:p>
          <a:p>
            <a:r>
              <a:rPr lang="de-DE" sz="3600" b="1" dirty="0">
                <a:latin typeface="Times New Roman" panose="02020603050405020304" pitchFamily="18" charset="0"/>
                <a:cs typeface="Times New Roman" panose="02020603050405020304" pitchFamily="18" charset="0"/>
              </a:rPr>
              <a:t>dann werden dir, wenn du betest, auch deine Sünden vergeben. Der Mensch verharrt im Zorn gegen den andern</a:t>
            </a:r>
            <a:r>
              <a:rPr lang="de-DE" sz="3600" b="1" dirty="0" smtClean="0">
                <a:latin typeface="Times New Roman" panose="02020603050405020304" pitchFamily="18" charset="0"/>
                <a:cs typeface="Times New Roman" panose="02020603050405020304" pitchFamily="18" charset="0"/>
              </a:rPr>
              <a:t>,</a:t>
            </a:r>
            <a:r>
              <a:rPr lang="hr-HR" sz="3600" b="1" dirty="0" smtClean="0">
                <a:latin typeface="Times New Roman" panose="02020603050405020304" pitchFamily="18" charset="0"/>
                <a:cs typeface="Times New Roman" panose="02020603050405020304" pitchFamily="18" charset="0"/>
              </a:rPr>
              <a:t> </a:t>
            </a:r>
            <a:r>
              <a:rPr lang="de-DE" sz="3600" b="1" dirty="0" smtClean="0">
                <a:latin typeface="Times New Roman" panose="02020603050405020304" pitchFamily="18" charset="0"/>
                <a:cs typeface="Times New Roman" panose="02020603050405020304" pitchFamily="18" charset="0"/>
              </a:rPr>
              <a:t>vom </a:t>
            </a:r>
            <a:r>
              <a:rPr lang="de-DE" sz="3600" b="1" dirty="0">
                <a:latin typeface="Times New Roman" panose="02020603050405020304" pitchFamily="18" charset="0"/>
                <a:cs typeface="Times New Roman" panose="02020603050405020304" pitchFamily="18" charset="0"/>
              </a:rPr>
              <a:t>Herrn aber sucht er Heilung zu erlangen?</a:t>
            </a:r>
          </a:p>
          <a:p>
            <a:r>
              <a:rPr lang="de-DE" sz="3600" b="1" dirty="0">
                <a:latin typeface="Times New Roman" panose="02020603050405020304" pitchFamily="18" charset="0"/>
                <a:cs typeface="Times New Roman" panose="02020603050405020304" pitchFamily="18" charset="0"/>
              </a:rPr>
              <a:t>4 Mit seinesgleichen hat er kein Erbarmen,</a:t>
            </a:r>
          </a:p>
          <a:p>
            <a:endParaRPr lang="hr-HR"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4424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ravokutnik 1"/>
          <p:cNvSpPr/>
          <p:nvPr/>
        </p:nvSpPr>
        <p:spPr>
          <a:xfrm>
            <a:off x="0" y="0"/>
            <a:ext cx="9144000" cy="5078313"/>
          </a:xfrm>
          <a:prstGeom prst="rect">
            <a:avLst/>
          </a:prstGeom>
        </p:spPr>
        <p:txBody>
          <a:bodyPr wrap="square">
            <a:spAutoFit/>
          </a:bodyPr>
          <a:lstStyle/>
          <a:p>
            <a:r>
              <a:rPr lang="de-DE" sz="3600" b="1" dirty="0" smtClean="0">
                <a:latin typeface="Times New Roman" panose="02020603050405020304" pitchFamily="18" charset="0"/>
                <a:cs typeface="Times New Roman" panose="02020603050405020304" pitchFamily="18" charset="0"/>
              </a:rPr>
              <a:t>aber </a:t>
            </a:r>
            <a:r>
              <a:rPr lang="de-DE" sz="3600" b="1" dirty="0">
                <a:latin typeface="Times New Roman" panose="02020603050405020304" pitchFamily="18" charset="0"/>
                <a:cs typeface="Times New Roman" panose="02020603050405020304" pitchFamily="18" charset="0"/>
              </a:rPr>
              <a:t>wegen seiner eigenen Sünden bittet er um Gnade</a:t>
            </a:r>
            <a:r>
              <a:rPr lang="de-DE" sz="3600" b="1" dirty="0" smtClean="0">
                <a:latin typeface="Times New Roman" panose="02020603050405020304" pitchFamily="18" charset="0"/>
                <a:cs typeface="Times New Roman" panose="02020603050405020304" pitchFamily="18" charset="0"/>
              </a:rPr>
              <a:t>?</a:t>
            </a:r>
            <a:r>
              <a:rPr lang="hr-HR" sz="3600" b="1" dirty="0" smtClean="0">
                <a:latin typeface="Times New Roman" panose="02020603050405020304" pitchFamily="18" charset="0"/>
                <a:cs typeface="Times New Roman" panose="02020603050405020304" pitchFamily="18" charset="0"/>
              </a:rPr>
              <a:t> </a:t>
            </a:r>
            <a:r>
              <a:rPr lang="de-DE" sz="3600" b="1" dirty="0" smtClean="0">
                <a:latin typeface="Times New Roman" panose="02020603050405020304" pitchFamily="18" charset="0"/>
                <a:cs typeface="Times New Roman" panose="02020603050405020304" pitchFamily="18" charset="0"/>
              </a:rPr>
              <a:t>5 </a:t>
            </a:r>
            <a:r>
              <a:rPr lang="de-DE" sz="3600" b="1" dirty="0">
                <a:latin typeface="Times New Roman" panose="02020603050405020304" pitchFamily="18" charset="0"/>
                <a:cs typeface="Times New Roman" panose="02020603050405020304" pitchFamily="18" charset="0"/>
              </a:rPr>
              <a:t>Obwohl er nur ein Wesen aus Fleisch ist, verharrt er im Groll</a:t>
            </a:r>
            <a:r>
              <a:rPr lang="de-DE" sz="3600" b="1" dirty="0" smtClean="0">
                <a:latin typeface="Times New Roman" panose="02020603050405020304" pitchFamily="18" charset="0"/>
                <a:cs typeface="Times New Roman" panose="02020603050405020304" pitchFamily="18" charset="0"/>
              </a:rPr>
              <a:t>,</a:t>
            </a:r>
            <a:r>
              <a:rPr lang="hr-HR" sz="3600" b="1" dirty="0" smtClean="0">
                <a:latin typeface="Times New Roman" panose="02020603050405020304" pitchFamily="18" charset="0"/>
                <a:cs typeface="Times New Roman" panose="02020603050405020304" pitchFamily="18" charset="0"/>
              </a:rPr>
              <a:t> </a:t>
            </a:r>
            <a:r>
              <a:rPr lang="de-DE" sz="3600" b="1" dirty="0" smtClean="0">
                <a:latin typeface="Times New Roman" panose="02020603050405020304" pitchFamily="18" charset="0"/>
                <a:cs typeface="Times New Roman" panose="02020603050405020304" pitchFamily="18" charset="0"/>
              </a:rPr>
              <a:t>wer </a:t>
            </a:r>
            <a:r>
              <a:rPr lang="de-DE" sz="3600" b="1" dirty="0">
                <a:latin typeface="Times New Roman" panose="02020603050405020304" pitchFamily="18" charset="0"/>
                <a:cs typeface="Times New Roman" panose="02020603050405020304" pitchFamily="18" charset="0"/>
              </a:rPr>
              <a:t>wird da seine Sünden </a:t>
            </a:r>
            <a:r>
              <a:rPr lang="de-DE" sz="3600" b="1" dirty="0" smtClean="0">
                <a:latin typeface="Times New Roman" panose="02020603050405020304" pitchFamily="18" charset="0"/>
                <a:cs typeface="Times New Roman" panose="02020603050405020304" pitchFamily="18" charset="0"/>
              </a:rPr>
              <a:t>vergeben?</a:t>
            </a:r>
            <a:r>
              <a:rPr lang="hr-HR" sz="3600" b="1" dirty="0">
                <a:latin typeface="Times New Roman" panose="02020603050405020304" pitchFamily="18" charset="0"/>
                <a:cs typeface="Times New Roman" panose="02020603050405020304" pitchFamily="18" charset="0"/>
              </a:rPr>
              <a:t> </a:t>
            </a:r>
            <a:r>
              <a:rPr lang="de-DE" sz="3600" b="1" dirty="0" smtClean="0">
                <a:latin typeface="Times New Roman" panose="02020603050405020304" pitchFamily="18" charset="0"/>
                <a:cs typeface="Times New Roman" panose="02020603050405020304" pitchFamily="18" charset="0"/>
              </a:rPr>
              <a:t>6 </a:t>
            </a:r>
            <a:r>
              <a:rPr lang="de-DE" sz="3600" b="1" dirty="0">
                <a:latin typeface="Times New Roman" panose="02020603050405020304" pitchFamily="18" charset="0"/>
                <a:cs typeface="Times New Roman" panose="02020603050405020304" pitchFamily="18" charset="0"/>
              </a:rPr>
              <a:t>Denk an das Ende,</a:t>
            </a:r>
          </a:p>
          <a:p>
            <a:r>
              <a:rPr lang="de-DE" sz="3600" b="1" dirty="0">
                <a:latin typeface="Times New Roman" panose="02020603050405020304" pitchFamily="18" charset="0"/>
                <a:cs typeface="Times New Roman" panose="02020603050405020304" pitchFamily="18" charset="0"/>
              </a:rPr>
              <a:t>lass ab von der Feindschaft</a:t>
            </a:r>
            <a:r>
              <a:rPr lang="de-DE" sz="3600" b="1" dirty="0" smtClean="0">
                <a:latin typeface="Times New Roman" panose="02020603050405020304" pitchFamily="18" charset="0"/>
                <a:cs typeface="Times New Roman" panose="02020603050405020304" pitchFamily="18" charset="0"/>
              </a:rPr>
              <a:t>,</a:t>
            </a:r>
            <a:r>
              <a:rPr lang="hr-HR" sz="3600" b="1" dirty="0" smtClean="0">
                <a:latin typeface="Times New Roman" panose="02020603050405020304" pitchFamily="18" charset="0"/>
                <a:cs typeface="Times New Roman" panose="02020603050405020304" pitchFamily="18" charset="0"/>
              </a:rPr>
              <a:t> </a:t>
            </a:r>
            <a:r>
              <a:rPr lang="de-DE" sz="3600" b="1" dirty="0" smtClean="0">
                <a:latin typeface="Times New Roman" panose="02020603050405020304" pitchFamily="18" charset="0"/>
                <a:cs typeface="Times New Roman" panose="02020603050405020304" pitchFamily="18" charset="0"/>
              </a:rPr>
              <a:t>denk </a:t>
            </a:r>
            <a:r>
              <a:rPr lang="de-DE" sz="3600" b="1" dirty="0">
                <a:latin typeface="Times New Roman" panose="02020603050405020304" pitchFamily="18" charset="0"/>
                <a:cs typeface="Times New Roman" panose="02020603050405020304" pitchFamily="18" charset="0"/>
              </a:rPr>
              <a:t>an Untergang und Tod</a:t>
            </a:r>
            <a:r>
              <a:rPr lang="de-DE" sz="3600" b="1" dirty="0" smtClean="0">
                <a:latin typeface="Times New Roman" panose="02020603050405020304" pitchFamily="18" charset="0"/>
                <a:cs typeface="Times New Roman" panose="02020603050405020304" pitchFamily="18" charset="0"/>
              </a:rPr>
              <a:t>,</a:t>
            </a:r>
            <a:r>
              <a:rPr lang="hr-HR" sz="3600" b="1" dirty="0" smtClean="0">
                <a:latin typeface="Times New Roman" panose="02020603050405020304" pitchFamily="18" charset="0"/>
                <a:cs typeface="Times New Roman" panose="02020603050405020304" pitchFamily="18" charset="0"/>
              </a:rPr>
              <a:t> </a:t>
            </a:r>
            <a:r>
              <a:rPr lang="de-DE" sz="3600" b="1" dirty="0" smtClean="0">
                <a:latin typeface="Times New Roman" panose="02020603050405020304" pitchFamily="18" charset="0"/>
                <a:cs typeface="Times New Roman" panose="02020603050405020304" pitchFamily="18" charset="0"/>
              </a:rPr>
              <a:t>und </a:t>
            </a:r>
            <a:r>
              <a:rPr lang="de-DE" sz="3600" b="1" dirty="0">
                <a:latin typeface="Times New Roman" panose="02020603050405020304" pitchFamily="18" charset="0"/>
                <a:cs typeface="Times New Roman" panose="02020603050405020304" pitchFamily="18" charset="0"/>
              </a:rPr>
              <a:t>bleib den Geboten treu</a:t>
            </a:r>
            <a:r>
              <a:rPr lang="de-DE" sz="3600" b="1" dirty="0" smtClean="0">
                <a:latin typeface="Times New Roman" panose="02020603050405020304" pitchFamily="18" charset="0"/>
                <a:cs typeface="Times New Roman" panose="02020603050405020304" pitchFamily="18" charset="0"/>
              </a:rPr>
              <a:t>!</a:t>
            </a:r>
            <a:r>
              <a:rPr lang="hr-HR" sz="3600" b="1" dirty="0" smtClean="0">
                <a:latin typeface="Times New Roman" panose="02020603050405020304" pitchFamily="18" charset="0"/>
                <a:cs typeface="Times New Roman" panose="02020603050405020304" pitchFamily="18" charset="0"/>
              </a:rPr>
              <a:t> </a:t>
            </a:r>
            <a:r>
              <a:rPr lang="de-DE" sz="3600" b="1" dirty="0" smtClean="0">
                <a:latin typeface="Times New Roman" panose="02020603050405020304" pitchFamily="18" charset="0"/>
                <a:cs typeface="Times New Roman" panose="02020603050405020304" pitchFamily="18" charset="0"/>
              </a:rPr>
              <a:t>7 </a:t>
            </a:r>
            <a:r>
              <a:rPr lang="de-DE" sz="3600" b="1" dirty="0">
                <a:latin typeface="Times New Roman" panose="02020603050405020304" pitchFamily="18" charset="0"/>
                <a:cs typeface="Times New Roman" panose="02020603050405020304" pitchFamily="18" charset="0"/>
              </a:rPr>
              <a:t>Denk an die Gebote</a:t>
            </a:r>
            <a:r>
              <a:rPr lang="de-DE" sz="3600" b="1" dirty="0" smtClean="0">
                <a:latin typeface="Times New Roman" panose="02020603050405020304" pitchFamily="18" charset="0"/>
                <a:cs typeface="Times New Roman" panose="02020603050405020304" pitchFamily="18" charset="0"/>
              </a:rPr>
              <a:t>,</a:t>
            </a:r>
            <a:r>
              <a:rPr lang="hr-HR" sz="3600" b="1" dirty="0" smtClean="0">
                <a:latin typeface="Times New Roman" panose="02020603050405020304" pitchFamily="18" charset="0"/>
                <a:cs typeface="Times New Roman" panose="02020603050405020304" pitchFamily="18" charset="0"/>
              </a:rPr>
              <a:t> </a:t>
            </a:r>
            <a:r>
              <a:rPr lang="de-DE" sz="3600" b="1" dirty="0" smtClean="0">
                <a:latin typeface="Times New Roman" panose="02020603050405020304" pitchFamily="18" charset="0"/>
                <a:cs typeface="Times New Roman" panose="02020603050405020304" pitchFamily="18" charset="0"/>
              </a:rPr>
              <a:t>und </a:t>
            </a:r>
            <a:r>
              <a:rPr lang="de-DE" sz="3600" b="1" dirty="0">
                <a:latin typeface="Times New Roman" panose="02020603050405020304" pitchFamily="18" charset="0"/>
                <a:cs typeface="Times New Roman" panose="02020603050405020304" pitchFamily="18" charset="0"/>
              </a:rPr>
              <a:t>grolle dem Nächsten nicht</a:t>
            </a:r>
            <a:r>
              <a:rPr lang="de-DE" sz="3600" b="1" dirty="0" smtClean="0">
                <a:latin typeface="Times New Roman" panose="02020603050405020304" pitchFamily="18" charset="0"/>
                <a:cs typeface="Times New Roman" panose="02020603050405020304" pitchFamily="18" charset="0"/>
              </a:rPr>
              <a:t>,</a:t>
            </a:r>
            <a:r>
              <a:rPr lang="hr-HR" sz="3600" b="1" dirty="0" smtClean="0">
                <a:latin typeface="Times New Roman" panose="02020603050405020304" pitchFamily="18" charset="0"/>
                <a:cs typeface="Times New Roman" panose="02020603050405020304" pitchFamily="18" charset="0"/>
              </a:rPr>
              <a:t> </a:t>
            </a:r>
            <a:r>
              <a:rPr lang="de-DE" sz="3600" b="1" dirty="0" smtClean="0">
                <a:latin typeface="Times New Roman" panose="02020603050405020304" pitchFamily="18" charset="0"/>
                <a:cs typeface="Times New Roman" panose="02020603050405020304" pitchFamily="18" charset="0"/>
              </a:rPr>
              <a:t>denk </a:t>
            </a:r>
            <a:r>
              <a:rPr lang="de-DE" sz="3600" b="1" dirty="0">
                <a:latin typeface="Times New Roman" panose="02020603050405020304" pitchFamily="18" charset="0"/>
                <a:cs typeface="Times New Roman" panose="02020603050405020304" pitchFamily="18" charset="0"/>
              </a:rPr>
              <a:t>an den Bund des Höchsten</a:t>
            </a:r>
            <a:r>
              <a:rPr lang="de-DE" sz="3600" b="1" dirty="0" smtClean="0">
                <a:latin typeface="Times New Roman" panose="02020603050405020304" pitchFamily="18" charset="0"/>
                <a:cs typeface="Times New Roman" panose="02020603050405020304" pitchFamily="18" charset="0"/>
              </a:rPr>
              <a:t>,</a:t>
            </a:r>
            <a:r>
              <a:rPr lang="hr-HR" sz="3600" b="1" dirty="0" smtClean="0">
                <a:latin typeface="Times New Roman" panose="02020603050405020304" pitchFamily="18" charset="0"/>
                <a:cs typeface="Times New Roman" panose="02020603050405020304" pitchFamily="18" charset="0"/>
              </a:rPr>
              <a:t> </a:t>
            </a:r>
            <a:r>
              <a:rPr lang="de-DE" sz="3600" b="1" dirty="0" smtClean="0">
                <a:latin typeface="Times New Roman" panose="02020603050405020304" pitchFamily="18" charset="0"/>
                <a:cs typeface="Times New Roman" panose="02020603050405020304" pitchFamily="18" charset="0"/>
              </a:rPr>
              <a:t>und </a:t>
            </a:r>
            <a:r>
              <a:rPr lang="de-DE" sz="3600" b="1" dirty="0">
                <a:latin typeface="Times New Roman" panose="02020603050405020304" pitchFamily="18" charset="0"/>
                <a:cs typeface="Times New Roman" panose="02020603050405020304" pitchFamily="18" charset="0"/>
              </a:rPr>
              <a:t>verzeih die Schuld! </a:t>
            </a:r>
            <a:endParaRPr lang="hr-HR"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907292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Struttura predefinita">
  <a:themeElements>
    <a:clrScheme name="1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5386</TotalTime>
  <Words>1609</Words>
  <Application>Microsoft Office PowerPoint</Application>
  <PresentationFormat>Prikaz na zaslonu (4:3)</PresentationFormat>
  <Paragraphs>294</Paragraphs>
  <Slides>55</Slides>
  <Notes>4</Notes>
  <HiddenSlides>0</HiddenSlides>
  <MMClips>0</MMClips>
  <ScaleCrop>false</ScaleCrop>
  <HeadingPairs>
    <vt:vector size="6" baseType="variant">
      <vt:variant>
        <vt:lpstr>Korišteni fontovi</vt:lpstr>
      </vt:variant>
      <vt:variant>
        <vt:i4>7</vt:i4>
      </vt:variant>
      <vt:variant>
        <vt:lpstr>Tema</vt:lpstr>
      </vt:variant>
      <vt:variant>
        <vt:i4>5</vt:i4>
      </vt:variant>
      <vt:variant>
        <vt:lpstr>Naslovi slajdova</vt:lpstr>
      </vt:variant>
      <vt:variant>
        <vt:i4>55</vt:i4>
      </vt:variant>
    </vt:vector>
  </HeadingPairs>
  <TitlesOfParts>
    <vt:vector size="67" baseType="lpstr">
      <vt:lpstr>Algerian</vt:lpstr>
      <vt:lpstr>Arial</vt:lpstr>
      <vt:lpstr>bulesicregular</vt:lpstr>
      <vt:lpstr>Calibri</vt:lpstr>
      <vt:lpstr>Georgia</vt:lpstr>
      <vt:lpstr>Tahoma</vt:lpstr>
      <vt:lpstr>Times New Roman</vt:lpstr>
      <vt:lpstr>Default Design</vt:lpstr>
      <vt:lpstr>1_Default Design</vt:lpstr>
      <vt:lpstr>1_Struttura predefinita</vt:lpstr>
      <vt:lpstr>2_Default Design</vt:lpstr>
      <vt:lpstr>3_Default Design</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vector>
  </TitlesOfParts>
  <Company>Co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Suzi</dc:creator>
  <cp:lastModifiedBy>Tomislav</cp:lastModifiedBy>
  <cp:revision>600</cp:revision>
  <dcterms:created xsi:type="dcterms:W3CDTF">2008-09-20T17:04:31Z</dcterms:created>
  <dcterms:modified xsi:type="dcterms:W3CDTF">2017-02-07T08:29:11Z</dcterms:modified>
</cp:coreProperties>
</file>