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notesSlides/notesSlide2.xml" ContentType="application/vnd.openxmlformats-officedocument.presentationml.notesSlide+xml"/>
  <Override PartName="/customXml/itemProps1.xml" ContentType="application/vnd.openxmlformats-officedocument.customXmlProperties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notesSlides/notesSlide14.xml" ContentType="application/vnd.openxmlformats-officedocument.presentationml.notesSlide+xml"/>
  <Override PartName="/docProps/custom.xml" ContentType="application/vnd.openxmlformats-officedocument.custom-properties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slides/slide64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s/slide62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notesSlides/notesSlide13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Default Extension="gif" ContentType="image/gif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handoutMasters/handoutMaster1.xml" ContentType="application/vnd.openxmlformats-officedocument.presentationml.handoutMaster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slideLayouts/slideLayout15.xml" ContentType="application/vnd.openxmlformats-officedocument.presentationml.slideLayout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slideLayouts/slideLayout22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>
  <p:sldMasterIdLst>
    <p:sldMasterId id="2147483648" r:id="rId2"/>
  </p:sldMasterIdLst>
  <p:notesMasterIdLst>
    <p:notesMasterId r:id="rId67"/>
  </p:notesMasterIdLst>
  <p:handoutMasterIdLst>
    <p:handoutMasterId r:id="rId68"/>
  </p:handoutMasterIdLst>
  <p:sldIdLst>
    <p:sldId id="266" r:id="rId3"/>
    <p:sldId id="337" r:id="rId4"/>
    <p:sldId id="317" r:id="rId5"/>
    <p:sldId id="318" r:id="rId6"/>
    <p:sldId id="268" r:id="rId7"/>
    <p:sldId id="263" r:id="rId8"/>
    <p:sldId id="267" r:id="rId9"/>
    <p:sldId id="269" r:id="rId10"/>
    <p:sldId id="292" r:id="rId11"/>
    <p:sldId id="270" r:id="rId12"/>
    <p:sldId id="274" r:id="rId13"/>
    <p:sldId id="335" r:id="rId14"/>
    <p:sldId id="293" r:id="rId15"/>
    <p:sldId id="304" r:id="rId16"/>
    <p:sldId id="300" r:id="rId17"/>
    <p:sldId id="347" r:id="rId18"/>
    <p:sldId id="315" r:id="rId19"/>
    <p:sldId id="321" r:id="rId20"/>
    <p:sldId id="348" r:id="rId21"/>
    <p:sldId id="314" r:id="rId22"/>
    <p:sldId id="291" r:id="rId23"/>
    <p:sldId id="328" r:id="rId24"/>
    <p:sldId id="296" r:id="rId25"/>
    <p:sldId id="297" r:id="rId26"/>
    <p:sldId id="295" r:id="rId27"/>
    <p:sldId id="308" r:id="rId28"/>
    <p:sldId id="326" r:id="rId29"/>
    <p:sldId id="302" r:id="rId30"/>
    <p:sldId id="345" r:id="rId31"/>
    <p:sldId id="303" r:id="rId32"/>
    <p:sldId id="346" r:id="rId33"/>
    <p:sldId id="272" r:id="rId34"/>
    <p:sldId id="301" r:id="rId35"/>
    <p:sldId id="307" r:id="rId36"/>
    <p:sldId id="343" r:id="rId37"/>
    <p:sldId id="354" r:id="rId38"/>
    <p:sldId id="350" r:id="rId39"/>
    <p:sldId id="332" r:id="rId40"/>
    <p:sldId id="349" r:id="rId41"/>
    <p:sldId id="342" r:id="rId42"/>
    <p:sldId id="324" r:id="rId43"/>
    <p:sldId id="312" r:id="rId44"/>
    <p:sldId id="310" r:id="rId45"/>
    <p:sldId id="309" r:id="rId46"/>
    <p:sldId id="329" r:id="rId47"/>
    <p:sldId id="325" r:id="rId48"/>
    <p:sldId id="265" r:id="rId49"/>
    <p:sldId id="351" r:id="rId50"/>
    <p:sldId id="277" r:id="rId51"/>
    <p:sldId id="298" r:id="rId52"/>
    <p:sldId id="286" r:id="rId53"/>
    <p:sldId id="313" r:id="rId54"/>
    <p:sldId id="299" r:id="rId55"/>
    <p:sldId id="352" r:id="rId56"/>
    <p:sldId id="260" r:id="rId57"/>
    <p:sldId id="305" r:id="rId58"/>
    <p:sldId id="358" r:id="rId59"/>
    <p:sldId id="359" r:id="rId60"/>
    <p:sldId id="356" r:id="rId61"/>
    <p:sldId id="334" r:id="rId62"/>
    <p:sldId id="360" r:id="rId63"/>
    <p:sldId id="362" r:id="rId64"/>
    <p:sldId id="364" r:id="rId65"/>
    <p:sldId id="275" r:id="rId66"/>
  </p:sldIdLst>
  <p:sldSz cx="9144000" cy="6858000" type="screen4x3"/>
  <p:notesSz cx="6858000" cy="9144000"/>
  <p:defaultTextStyle>
    <a:lvl1pPr marL="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  <a:extLst/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4381" autoAdjust="0"/>
    <p:restoredTop sz="94624" autoAdjust="0"/>
  </p:normalViewPr>
  <p:slideViewPr>
    <p:cSldViewPr>
      <p:cViewPr>
        <p:scale>
          <a:sx n="66" d="100"/>
          <a:sy n="66" d="100"/>
        </p:scale>
        <p:origin x="-1542" y="-16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5226"/>
    </p:cViewPr>
  </p:sorterViewPr>
  <p:notesViewPr>
    <p:cSldViewPr>
      <p:cViewPr>
        <p:scale>
          <a:sx n="142" d="100"/>
          <a:sy n="142" d="100"/>
        </p:scale>
        <p:origin x="-978" y="-78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slide" Target="slides/slide48.xml"/><Relationship Id="rId55" Type="http://schemas.openxmlformats.org/officeDocument/2006/relationships/slide" Target="slides/slide53.xml"/><Relationship Id="rId63" Type="http://schemas.openxmlformats.org/officeDocument/2006/relationships/slide" Target="slides/slide61.xml"/><Relationship Id="rId68" Type="http://schemas.openxmlformats.org/officeDocument/2006/relationships/handoutMaster" Target="handoutMasters/handoutMaster1.xml"/><Relationship Id="rId7" Type="http://schemas.openxmlformats.org/officeDocument/2006/relationships/slide" Target="slides/slide5.xml"/><Relationship Id="rId7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slide" Target="slides/slide51.xml"/><Relationship Id="rId58" Type="http://schemas.openxmlformats.org/officeDocument/2006/relationships/slide" Target="slides/slide56.xml"/><Relationship Id="rId66" Type="http://schemas.openxmlformats.org/officeDocument/2006/relationships/slide" Target="slides/slide64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slide" Target="slides/slide55.xml"/><Relationship Id="rId61" Type="http://schemas.openxmlformats.org/officeDocument/2006/relationships/slide" Target="slides/slide59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slide" Target="slides/slide58.xml"/><Relationship Id="rId65" Type="http://schemas.openxmlformats.org/officeDocument/2006/relationships/slide" Target="slides/slide63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slide" Target="slides/slide54.xml"/><Relationship Id="rId64" Type="http://schemas.openxmlformats.org/officeDocument/2006/relationships/slide" Target="slides/slide62.xml"/><Relationship Id="rId69" Type="http://schemas.openxmlformats.org/officeDocument/2006/relationships/presProps" Target="presProps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72" Type="http://schemas.openxmlformats.org/officeDocument/2006/relationships/tableStyles" Target="tableStyles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slide" Target="slides/slide57.xml"/><Relationship Id="rId67" Type="http://schemas.openxmlformats.org/officeDocument/2006/relationships/notesMaster" Target="notesMasters/notesMaster1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62" Type="http://schemas.openxmlformats.org/officeDocument/2006/relationships/slide" Target="slides/slide60.xml"/><Relationship Id="rId70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rtlCol="0"/>
          <a:lstStyle>
            <a:lvl1pPr algn="l">
              <a:defRPr sz="1200"/>
            </a:lvl1pPr>
            <a:extLst/>
          </a:lstStyle>
          <a:p>
            <a:endParaRPr lang="en-US"/>
          </a:p>
        </p:txBody>
      </p:sp>
      <p:sp>
        <p:nvSpPr>
          <p:cNvPr id="3" name="Rectangle 3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rtlCol="0"/>
          <a:lstStyle>
            <a:lvl1pPr algn="r">
              <a:defRPr sz="1200"/>
            </a:lvl1pPr>
            <a:extLst/>
          </a:lstStyle>
          <a:p>
            <a:fld id="{6E7D018D-748F-47BF-843A-40349A141CAC}" type="datetimeFigureOut">
              <a:rPr lang="en-US" smtClean="0"/>
              <a:pPr/>
              <a:t>5/26/2017</a:t>
            </a:fld>
            <a:endParaRPr lang="en-US"/>
          </a:p>
        </p:txBody>
      </p:sp>
      <p:sp>
        <p:nvSpPr>
          <p:cNvPr id="4" name="Rectangle 4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rtlCol="0" anchor="b"/>
          <a:lstStyle>
            <a:lvl1pPr algn="l">
              <a:defRPr sz="1200"/>
            </a:lvl1pPr>
            <a:extLst/>
          </a:lstStyle>
          <a:p>
            <a:endParaRPr lang="en-US"/>
          </a:p>
        </p:txBody>
      </p:sp>
      <p:sp>
        <p:nvSpPr>
          <p:cNvPr id="5" name="Rectangle 5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rtlCol="0" anchor="b"/>
          <a:lstStyle>
            <a:lvl1pPr algn="r">
              <a:defRPr sz="1200"/>
            </a:lvl1pPr>
            <a:extLst/>
          </a:lstStyle>
          <a:p>
            <a:fld id="{04AC5213-BACC-41AB-9B61-B40CF6C5296E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rtlCol="0"/>
          <a:lstStyle>
            <a:lvl1pPr algn="l">
              <a:defRPr sz="1200"/>
            </a:lvl1pPr>
            <a:extLst/>
          </a:lstStyle>
          <a:p>
            <a:endParaRPr lang="en-US"/>
          </a:p>
        </p:txBody>
      </p:sp>
      <p:sp>
        <p:nvSpPr>
          <p:cNvPr id="3" name="Rectangle 3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rtlCol="0"/>
          <a:lstStyle>
            <a:lvl1pPr algn="r">
              <a:defRPr sz="1200"/>
            </a:lvl1pPr>
            <a:extLst/>
          </a:lstStyle>
          <a:p>
            <a:fld id="{23E9B8FB-2ABD-42C9-A6DA-A6789EAF441D}" type="datetimeFigureOut">
              <a:rPr lang="en-US" smtClean="0"/>
              <a:pPr/>
              <a:t>5/26/2017</a:t>
            </a:fld>
            <a:endParaRPr lang="en-US"/>
          </a:p>
        </p:txBody>
      </p:sp>
      <p:sp>
        <p:nvSpPr>
          <p:cNvPr id="4" name="Rectangle 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rtlCol="0" anchor="ctr"/>
          <a:lstStyle>
            <a:extLst/>
          </a:lstStyle>
          <a:p>
            <a:endParaRPr lang="en-US"/>
          </a:p>
        </p:txBody>
      </p:sp>
      <p:sp>
        <p:nvSpPr>
          <p:cNvPr id="5" name="Rectangle 5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rtlCol="0">
            <a:normAutofit/>
          </a:bodyPr>
          <a:lstStyle>
            <a:extLst/>
          </a:lstStyle>
          <a:p>
            <a:pPr lvl="0"/>
            <a:r>
              <a:rPr lang="en-US" smtClean="0"/>
              <a:t>Click to edit Master text styles</a:t>
            </a:r>
            <a:endParaRPr lang="en-US"/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6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rtlCol="0" anchor="b"/>
          <a:lstStyle>
            <a:lvl1pPr algn="l">
              <a:defRPr sz="1200"/>
            </a:lvl1pPr>
            <a:extLst/>
          </a:lstStyle>
          <a:p>
            <a:endParaRPr lang="en-US"/>
          </a:p>
        </p:txBody>
      </p:sp>
      <p:sp>
        <p:nvSpPr>
          <p:cNvPr id="7" name="Rectangle 7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rtlCol="0" anchor="b"/>
          <a:lstStyle>
            <a:lvl1pPr algn="r">
              <a:defRPr sz="1200"/>
            </a:lvl1pPr>
            <a:extLst/>
          </a:lstStyle>
          <a:p>
            <a:fld id="{BE2A7042-DEED-4AA1-9E89-4A16B2572577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rtl="0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rtl="0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rtl="0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rtl="0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rtl="0">
      <a:defRPr sz="1200" kern="1200">
        <a:solidFill>
          <a:schemeClr val="tx1"/>
        </a:solidFill>
        <a:latin typeface="+mn-lt"/>
        <a:ea typeface="+mn-ea"/>
        <a:cs typeface="+mn-cs"/>
      </a:defRPr>
    </a:lvl9pPr>
    <a:extLst/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2A7042-DEED-4AA1-9E89-4A16B2572577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Rectangle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extLst/>
          </a:lstStyle>
          <a:p>
            <a:fld id="{BE2A7042-DEED-4AA1-9E89-4A16B2572577}" type="slidenum">
              <a:rPr lang="en-US" smtClean="0"/>
              <a:pPr/>
              <a:t>55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228600" indent="-228600">
              <a:buFont typeface="+mj-lt"/>
              <a:buNone/>
            </a:pPr>
            <a:endParaRPr lang="en-US" sz="1200" dirty="0" smtClean="0"/>
          </a:p>
        </p:txBody>
      </p:sp>
      <p:sp>
        <p:nvSpPr>
          <p:cNvPr id="5" name="Slide Image Placeholder 4"/>
          <p:cNvSpPr>
            <a:spLocks noGrp="1" noRot="1" noChangeAspect="1"/>
          </p:cNvSpPr>
          <p:nvPr>
            <p:ph type="sldImg"/>
          </p:nvPr>
        </p:nvSpPr>
        <p:spPr/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536575" y="503238"/>
            <a:ext cx="3140075" cy="235426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77500" lnSpcReduction="20000"/>
          </a:bodyPr>
          <a:lstStyle/>
          <a:p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r-H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2A7042-DEED-4AA1-9E89-4A16B2572577}" type="slidenum">
              <a:rPr lang="en-US" smtClean="0"/>
              <a:pPr/>
              <a:t>60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sz="1200" baseline="0" dirty="0" smtClean="0"/>
          </a:p>
        </p:txBody>
      </p:sp>
      <p:sp>
        <p:nvSpPr>
          <p:cNvPr id="6" name="Slide Image Placeholder 5"/>
          <p:cNvSpPr>
            <a:spLocks noGrp="1" noRot="1" noChangeAspect="1"/>
          </p:cNvSpPr>
          <p:nvPr>
            <p:ph type="sldImg"/>
          </p:nvPr>
        </p:nvSpPr>
        <p:spPr>
          <a:xfrm>
            <a:off x="533400" y="460375"/>
            <a:ext cx="3144838" cy="2359025"/>
          </a:xfr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Rectangle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extLst/>
          </a:lstStyle>
          <a:p>
            <a:fld id="{BE2A7042-DEED-4AA1-9E89-4A16B2572577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228600" indent="-228600">
              <a:buFont typeface="+mj-lt"/>
              <a:buNone/>
            </a:pPr>
            <a:endParaRPr lang="en-US" sz="1200" dirty="0" smtClean="0"/>
          </a:p>
        </p:txBody>
      </p:sp>
      <p:sp>
        <p:nvSpPr>
          <p:cNvPr id="5" name="Slide Image Placeholder 4"/>
          <p:cNvSpPr>
            <a:spLocks noGrp="1" noRot="1" noChangeAspect="1"/>
          </p:cNvSpPr>
          <p:nvPr>
            <p:ph type="sldImg"/>
          </p:nvPr>
        </p:nvSpPr>
        <p:spPr/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sz="1200" dirty="0" smtClean="0"/>
          </a:p>
        </p:txBody>
      </p:sp>
      <p:sp>
        <p:nvSpPr>
          <p:cNvPr id="5" name="Slide Image Placeholder 4"/>
          <p:cNvSpPr>
            <a:spLocks noGrp="1" noRot="1" noChangeAspect="1"/>
          </p:cNvSpPr>
          <p:nvPr>
            <p:ph type="sldImg"/>
          </p:nvPr>
        </p:nvSpPr>
        <p:spPr/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sz="1400" dirty="0" smtClean="0"/>
          </a:p>
        </p:txBody>
      </p:sp>
      <p:sp>
        <p:nvSpPr>
          <p:cNvPr id="6" name="Slide Image Placeholder 5"/>
          <p:cNvSpPr>
            <a:spLocks noGrp="1" noRot="1" noChangeAspect="1"/>
          </p:cNvSpPr>
          <p:nvPr>
            <p:ph type="sldImg"/>
          </p:nvPr>
        </p:nvSpPr>
        <p:spPr/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endParaRPr lang="en-US" sz="1400" baseline="0" dirty="0" smtClean="0"/>
          </a:p>
        </p:txBody>
      </p:sp>
      <p:sp>
        <p:nvSpPr>
          <p:cNvPr id="6" name="Slide Image Placeholder 5"/>
          <p:cNvSpPr>
            <a:spLocks noGrp="1" noRot="1" noChangeAspect="1"/>
          </p:cNvSpPr>
          <p:nvPr>
            <p:ph type="sldImg"/>
          </p:nvPr>
        </p:nvSpPr>
        <p:spPr/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2A7042-DEED-4AA1-9E89-4A16B2572577}" type="slidenum">
              <a:rPr lang="en-US" smtClean="0"/>
              <a:pPr/>
              <a:t>47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endParaRPr lang="en-US" sz="1400" baseline="0" dirty="0" smtClean="0"/>
          </a:p>
        </p:txBody>
      </p:sp>
      <p:sp>
        <p:nvSpPr>
          <p:cNvPr id="6" name="Slide Image Placeholder 5"/>
          <p:cNvSpPr>
            <a:spLocks noGrp="1" noRot="1" noChangeAspect="1"/>
          </p:cNvSpPr>
          <p:nvPr>
            <p:ph type="sldImg"/>
          </p:nvPr>
        </p:nvSpPr>
        <p:spPr/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sz="1200" dirty="0" smtClean="0"/>
          </a:p>
        </p:txBody>
      </p:sp>
      <p:sp>
        <p:nvSpPr>
          <p:cNvPr id="6" name="Slide Image Placeholder 5"/>
          <p:cNvSpPr>
            <a:spLocks noGrp="1" noRot="1" noChangeAspect="1"/>
          </p:cNvSpPr>
          <p:nvPr>
            <p:ph type="sldImg"/>
          </p:nvPr>
        </p:nvSpPr>
        <p:spPr/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Album 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7162800" y="137160"/>
            <a:ext cx="228600" cy="52578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0" lang="en-US"/>
          </a:p>
        </p:txBody>
      </p:sp>
      <p:sp>
        <p:nvSpPr>
          <p:cNvPr id="15" name="Rectangle 14"/>
          <p:cNvSpPr/>
          <p:nvPr userDrawn="1"/>
        </p:nvSpPr>
        <p:spPr>
          <a:xfrm>
            <a:off x="7467600" y="133350"/>
            <a:ext cx="1447800" cy="5257800"/>
          </a:xfrm>
          <a:prstGeom prst="rect">
            <a:avLst/>
          </a:prstGeom>
          <a:solidFill>
            <a:schemeClr val="accent3"/>
          </a:solidFill>
          <a:ln w="25400" cap="rnd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/>
            <a:endParaRPr kumimoji="0" lang="en-US"/>
          </a:p>
        </p:txBody>
      </p:sp>
      <p:sp>
        <p:nvSpPr>
          <p:cNvPr id="31" name="Text Placeholder 30"/>
          <p:cNvSpPr>
            <a:spLocks noGrp="1"/>
          </p:cNvSpPr>
          <p:nvPr>
            <p:ph type="body" sz="quarter" idx="10" hasCustomPrompt="1"/>
          </p:nvPr>
        </p:nvSpPr>
        <p:spPr>
          <a:xfrm>
            <a:off x="228600" y="5467350"/>
            <a:ext cx="8672946" cy="1238250"/>
          </a:xfrm>
          <a:solidFill>
            <a:schemeClr val="accent1"/>
          </a:solidFill>
        </p:spPr>
        <p:txBody>
          <a:bodyPr vert="horz" anchor="ctr">
            <a:noAutofit/>
          </a:bodyPr>
          <a:lstStyle>
            <a:lvl1pPr marL="0" indent="0" algn="l" eaLnBrk="1" latinLnBrk="0" hangingPunct="1">
              <a:buFontTx/>
              <a:buNone/>
              <a:defRPr kumimoji="0" lang="en-US" sz="4800" baseline="0" dirty="0">
                <a:solidFill>
                  <a:schemeClr val="bg1"/>
                </a:solidFill>
              </a:defRPr>
            </a:lvl1pPr>
            <a:extLst/>
          </a:lstStyle>
          <a:p>
            <a:pPr lvl="0"/>
            <a:r>
              <a:rPr kumimoji="0" lang="en-US" dirty="0" smtClean="0"/>
              <a:t>Click to add photo album title</a:t>
            </a:r>
            <a:endParaRPr kumimoji="0" lang="en-US" dirty="0"/>
          </a:p>
        </p:txBody>
      </p:sp>
      <p:sp>
        <p:nvSpPr>
          <p:cNvPr id="12" name="Picture Placeholder 11"/>
          <p:cNvSpPr>
            <a:spLocks noGrp="1"/>
          </p:cNvSpPr>
          <p:nvPr>
            <p:ph type="pic" sz="quarter" idx="11"/>
          </p:nvPr>
        </p:nvSpPr>
        <p:spPr>
          <a:xfrm>
            <a:off x="228600" y="152400"/>
            <a:ext cx="6858000" cy="5239512"/>
          </a:xfrm>
          <a:solidFill>
            <a:schemeClr val="bg1"/>
          </a:solidFill>
          <a:ln w="3492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vert="horz"/>
          <a:lstStyle>
            <a:lvl1pPr marL="0" indent="0" algn="ctr" rtl="0" eaLnBrk="1" latinLnBrk="0" hangingPunct="1">
              <a:spcBef>
                <a:spcPct val="20000"/>
              </a:spcBef>
              <a:defRPr kumimoji="0" lang="en-US" sz="20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rtl="0" eaLnBrk="1" latinLnBrk="1" hangingPunct="1"/>
            <a:r>
              <a:rPr lang="en-US" smtClean="0"/>
              <a:t>Click icon to add picture</a:t>
            </a:r>
            <a:endParaRPr/>
          </a:p>
        </p:txBody>
      </p:sp>
      <p:sp>
        <p:nvSpPr>
          <p:cNvPr id="11" name="Rectangle 10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extLst/>
          </a:lstStyle>
          <a:p>
            <a:pPr algn="r"/>
            <a:fld id="{9668B50E-0B48-4566-8609-C51CF752A7DF}" type="datetimeFigureOut">
              <a:rPr kumimoji="0" lang="en-US" smtClean="0">
                <a:solidFill>
                  <a:schemeClr val="bg1"/>
                </a:solidFill>
              </a:rPr>
              <a:pPr algn="r"/>
              <a:t>5/26/2017</a:t>
            </a:fld>
            <a:endParaRPr kumimoji="0" lang="en-US"/>
          </a:p>
        </p:txBody>
      </p:sp>
      <p:sp>
        <p:nvSpPr>
          <p:cNvPr id="13" name="Rectangle 12"/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extLst/>
          </a:lstStyle>
          <a:p>
            <a:fld id="{8A4431D5-1B33-458B-8AFD-CECCB0FA18CB}" type="slidenum">
              <a:rPr kumimoji="0" lang="en-US" smtClean="0">
                <a:solidFill>
                  <a:schemeClr val="bg1"/>
                </a:solidFill>
              </a:rPr>
              <a:pPr/>
              <a:t>‹#›</a:t>
            </a:fld>
            <a:endParaRPr kumimoji="0" lang="en-US"/>
          </a:p>
        </p:txBody>
      </p:sp>
      <p:sp>
        <p:nvSpPr>
          <p:cNvPr id="14" name="Rectangle 13"/>
          <p:cNvSpPr>
            <a:spLocks noGrp="1"/>
          </p:cNvSpPr>
          <p:nvPr>
            <p:ph type="ftr" sz="quarter" idx="14"/>
          </p:nvPr>
        </p:nvSpPr>
        <p:spPr>
          <a:xfrm rot="16200000">
            <a:off x="7296150" y="3698878"/>
            <a:ext cx="2933700" cy="365125"/>
          </a:xfrm>
        </p:spPr>
        <p:txBody>
          <a:bodyPr/>
          <a:lstStyle>
            <a:extLst/>
          </a:lstStyle>
          <a:p>
            <a:endParaRPr kumimoji="0" lang="en-US" dirty="0"/>
          </a:p>
        </p:txBody>
      </p:sp>
      <p:sp>
        <p:nvSpPr>
          <p:cNvPr id="18" name="Rectangle 17"/>
          <p:cNvSpPr>
            <a:spLocks noGrp="1"/>
          </p:cNvSpPr>
          <p:nvPr>
            <p:ph type="body" sz="quarter" idx="15" hasCustomPrompt="1"/>
          </p:nvPr>
        </p:nvSpPr>
        <p:spPr>
          <a:xfrm rot="16200000">
            <a:off x="5372100" y="2247900"/>
            <a:ext cx="5181600" cy="990600"/>
          </a:xfrm>
        </p:spPr>
        <p:txBody>
          <a:bodyPr/>
          <a:lstStyle>
            <a:lvl1pPr marL="0" indent="0" algn="r" eaLnBrk="1" latinLnBrk="0" hangingPunct="1">
              <a:buNone/>
              <a:defRPr kumimoji="0" sz="2000">
                <a:solidFill>
                  <a:srgbClr val="FFFFFF"/>
                </a:solidFill>
              </a:defRPr>
            </a:lvl1pPr>
          </a:lstStyle>
          <a:p>
            <a:pPr lvl="0"/>
            <a:r>
              <a:rPr kumimoji="0" lang="en-US" dirty="0" smtClean="0"/>
              <a:t>Click to add date or details</a:t>
            </a:r>
          </a:p>
        </p:txBody>
      </p:sp>
    </p:spTree>
  </p:cSld>
  <p:clrMapOvr>
    <a:masterClrMapping/>
  </p:clrMapOvr>
  <p:transition>
    <p:split orient="vert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-Up Landscap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 noChangeAspect="1"/>
          </p:cNvSpPr>
          <p:nvPr>
            <p:ph type="pic" sz="quarter" idx="11"/>
          </p:nvPr>
        </p:nvSpPr>
        <p:spPr>
          <a:xfrm>
            <a:off x="4343400" y="3352800"/>
            <a:ext cx="3947160" cy="2960370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vert="horz">
            <a:normAutofit/>
          </a:bodyPr>
          <a:lstStyle>
            <a:lvl1pPr marL="342900" indent="-342900" algn="ctr" rtl="0" eaLnBrk="1" latinLnBrk="0" hangingPunct="1">
              <a:spcBef>
                <a:spcPct val="20000"/>
              </a:spcBef>
              <a:defRPr kumimoji="0" lang="en-US" sz="20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rtl="0" eaLnBrk="1" latinLnBrk="1" hangingPunct="1"/>
            <a:r>
              <a:rPr lang="en-US" smtClean="0"/>
              <a:t>Click icon to add picture</a:t>
            </a:r>
            <a:endParaRPr/>
          </a:p>
        </p:txBody>
      </p:sp>
      <p:sp>
        <p:nvSpPr>
          <p:cNvPr id="26" name="Picture Placeholder 25"/>
          <p:cNvSpPr>
            <a:spLocks noGrp="1" noChangeAspect="1"/>
          </p:cNvSpPr>
          <p:nvPr>
            <p:ph type="pic" sz="quarter" idx="12"/>
          </p:nvPr>
        </p:nvSpPr>
        <p:spPr>
          <a:xfrm>
            <a:off x="228600" y="3352800"/>
            <a:ext cx="3947160" cy="2960370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vert="horz">
            <a:normAutofit/>
          </a:bodyPr>
          <a:lstStyle>
            <a:lvl1pPr marL="342900" indent="-342900" algn="ctr" rtl="0" eaLnBrk="1" latinLnBrk="0" hangingPunct="1">
              <a:spcBef>
                <a:spcPct val="20000"/>
              </a:spcBef>
              <a:defRPr kumimoji="0" lang="en-US" sz="20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rtl="0" eaLnBrk="1" latinLnBrk="1" hangingPunct="1"/>
            <a:r>
              <a:rPr lang="en-US" smtClean="0"/>
              <a:t>Click icon to add picture</a:t>
            </a:r>
            <a:endParaRPr/>
          </a:p>
        </p:txBody>
      </p:sp>
      <p:sp>
        <p:nvSpPr>
          <p:cNvPr id="13" name="Picture Placeholder 12"/>
          <p:cNvSpPr>
            <a:spLocks noGrp="1" noChangeAspect="1"/>
          </p:cNvSpPr>
          <p:nvPr>
            <p:ph type="pic" sz="quarter" idx="13"/>
          </p:nvPr>
        </p:nvSpPr>
        <p:spPr>
          <a:xfrm>
            <a:off x="4343400" y="228600"/>
            <a:ext cx="3947160" cy="2960370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/>
          <a:lstStyle>
            <a:lvl1pPr marL="342900" indent="-342900" algn="ctr" rtl="0" eaLnBrk="1" latinLnBrk="0" hangingPunct="1">
              <a:spcBef>
                <a:spcPct val="20000"/>
              </a:spcBef>
              <a:defRPr kumimoji="0" lang="en-US" sz="20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rtl="0" eaLnBrk="1" latinLnBrk="1" hangingPunct="1"/>
            <a:r>
              <a:rPr lang="en-US" smtClean="0"/>
              <a:t>Click icon to add picture</a:t>
            </a:r>
            <a:endParaRPr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4" hasCustomPrompt="1"/>
          </p:nvPr>
        </p:nvSpPr>
        <p:spPr>
          <a:xfrm>
            <a:off x="228600" y="228600"/>
            <a:ext cx="3947160" cy="2960370"/>
          </a:xfrm>
        </p:spPr>
        <p:txBody>
          <a:bodyPr anchor="b" anchorCtr="0"/>
          <a:lstStyle>
            <a:lvl1pPr marL="0" marR="0" indent="0" algn="r" eaLnBrk="1" latinLnBrk="0" hangingPunct="1">
              <a:buFontTx/>
              <a:buNone/>
              <a:defRPr kumimoji="0" sz="2000" i="0"/>
            </a:lvl1pPr>
            <a:extLst/>
          </a:lstStyle>
          <a:p>
            <a:pPr lvl="0"/>
            <a:r>
              <a:rPr kumimoji="0" lang="en-US" dirty="0" smtClean="0"/>
              <a:t>Click to add caption</a:t>
            </a:r>
            <a:endParaRPr kumimoji="0" lang="en-US" dirty="0"/>
          </a:p>
        </p:txBody>
      </p:sp>
      <p:sp>
        <p:nvSpPr>
          <p:cNvPr id="6" name="Rectangle 5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extLst/>
          </a:lstStyle>
          <a:p>
            <a:pPr algn="r"/>
            <a:fld id="{9668B50E-0B48-4566-8609-C51CF752A7DF}" type="datetimeFigureOut">
              <a:rPr kumimoji="0" lang="en-US" smtClean="0">
                <a:solidFill>
                  <a:schemeClr val="bg1"/>
                </a:solidFill>
              </a:rPr>
              <a:pPr algn="r"/>
              <a:t>5/26/2017</a:t>
            </a:fld>
            <a:endParaRPr kumimoji="0" lang="en-US"/>
          </a:p>
        </p:txBody>
      </p:sp>
      <p:sp>
        <p:nvSpPr>
          <p:cNvPr id="7" name="Rectangle 6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extLst/>
          </a:lstStyle>
          <a:p>
            <a:fld id="{8A4431D5-1B33-458B-8AFD-CECCB0FA18CB}" type="slidenum">
              <a:rPr kumimoji="0" lang="en-US" smtClean="0">
                <a:solidFill>
                  <a:srgbClr val="FFFFFF"/>
                </a:solidFill>
              </a:rPr>
              <a:pPr/>
              <a:t>‹#›</a:t>
            </a:fld>
            <a:endParaRPr kumimoji="0" lang="en-US"/>
          </a:p>
        </p:txBody>
      </p:sp>
      <p:sp>
        <p:nvSpPr>
          <p:cNvPr id="8" name="Rectangle 7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extLst/>
          </a:lstStyle>
          <a:p>
            <a:endParaRPr kumimoji="0" lang="en-US"/>
          </a:p>
        </p:txBody>
      </p:sp>
    </p:spTree>
  </p:cSld>
  <p:clrMapOvr>
    <a:masterClrMapping/>
  </p:clrMapOvr>
  <p:transition>
    <p:split orient="vert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-Up Mix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/>
          <p:cNvSpPr>
            <a:spLocks noGrp="1" noChangeAspect="1"/>
          </p:cNvSpPr>
          <p:nvPr>
            <p:ph type="pic" sz="quarter" idx="11"/>
          </p:nvPr>
        </p:nvSpPr>
        <p:spPr>
          <a:xfrm>
            <a:off x="4648200" y="3124962"/>
            <a:ext cx="3697224" cy="2772918"/>
          </a:xfr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/>
          <a:lstStyle>
            <a:lvl1pPr marL="342900" indent="-342900" algn="ctr" rtl="0" eaLnBrk="1" latinLnBrk="0" hangingPunct="1">
              <a:spcBef>
                <a:spcPct val="20000"/>
              </a:spcBef>
              <a:defRPr kumimoji="0" lang="en-US" sz="20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rtl="0" eaLnBrk="1" latinLnBrk="1" hangingPunct="1"/>
            <a:r>
              <a:rPr lang="en-US" smtClean="0"/>
              <a:t>Click icon to add picture</a:t>
            </a:r>
            <a:endParaRPr/>
          </a:p>
        </p:txBody>
      </p:sp>
      <p:sp>
        <p:nvSpPr>
          <p:cNvPr id="25" name="Picture Placeholder 24"/>
          <p:cNvSpPr>
            <a:spLocks noGrp="1" noChangeAspect="1"/>
          </p:cNvSpPr>
          <p:nvPr>
            <p:ph type="pic" sz="quarter" idx="12"/>
          </p:nvPr>
        </p:nvSpPr>
        <p:spPr>
          <a:xfrm>
            <a:off x="228600" y="228600"/>
            <a:ext cx="4251960" cy="5669280"/>
          </a:xfr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/>
          <a:lstStyle>
            <a:lvl1pPr marL="342900" indent="-342900" algn="ctr" rtl="0" eaLnBrk="1" latinLnBrk="0" hangingPunct="1">
              <a:spcBef>
                <a:spcPct val="20000"/>
              </a:spcBef>
              <a:defRPr kumimoji="0" lang="en-US" sz="20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rtl="0" eaLnBrk="1" latinLnBrk="1" hangingPunct="1"/>
            <a:r>
              <a:rPr lang="en-US" smtClean="0"/>
              <a:t>Click icon to add picture</a:t>
            </a:r>
            <a:endParaRPr/>
          </a:p>
        </p:txBody>
      </p:sp>
      <p:sp>
        <p:nvSpPr>
          <p:cNvPr id="6" name="Picture Placeholder 5"/>
          <p:cNvSpPr>
            <a:spLocks noGrp="1" noChangeAspect="1"/>
          </p:cNvSpPr>
          <p:nvPr>
            <p:ph type="pic" sz="quarter" idx="13"/>
          </p:nvPr>
        </p:nvSpPr>
        <p:spPr>
          <a:xfrm>
            <a:off x="4648200" y="228600"/>
            <a:ext cx="3672840" cy="2754630"/>
          </a:xfr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/>
          <a:lstStyle>
            <a:lvl1pPr marL="342900" indent="-342900" algn="ctr" rtl="0" eaLnBrk="1" latinLnBrk="0" hangingPunct="1">
              <a:spcBef>
                <a:spcPct val="20000"/>
              </a:spcBef>
              <a:defRPr kumimoji="0" lang="en-US" sz="20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rtl="0" eaLnBrk="1" latinLnBrk="1" hangingPunct="1"/>
            <a:r>
              <a:rPr lang="en-US" smtClean="0"/>
              <a:t>Click icon to add picture</a:t>
            </a:r>
            <a:endParaRPr/>
          </a:p>
        </p:txBody>
      </p:sp>
      <p:sp>
        <p:nvSpPr>
          <p:cNvPr id="5" name="Rectangle 4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extLst/>
          </a:lstStyle>
          <a:p>
            <a:pPr algn="r"/>
            <a:fld id="{9668B50E-0B48-4566-8609-C51CF752A7DF}" type="datetimeFigureOut">
              <a:rPr kumimoji="0" lang="en-US" smtClean="0">
                <a:solidFill>
                  <a:schemeClr val="bg1"/>
                </a:solidFill>
              </a:rPr>
              <a:pPr algn="r"/>
              <a:t>5/26/2017</a:t>
            </a:fld>
            <a:endParaRPr kumimoji="0" lang="en-US"/>
          </a:p>
        </p:txBody>
      </p:sp>
      <p:sp>
        <p:nvSpPr>
          <p:cNvPr id="7" name="Rectangle 6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extLst/>
          </a:lstStyle>
          <a:p>
            <a:fld id="{8A4431D5-1B33-458B-8AFD-CECCB0FA18CB}" type="slidenum">
              <a:rPr kumimoji="0" lang="en-US" smtClean="0">
                <a:solidFill>
                  <a:srgbClr val="FFFFFF"/>
                </a:solidFill>
              </a:rPr>
              <a:pPr/>
              <a:t>‹#›</a:t>
            </a:fld>
            <a:endParaRPr kumimoji="0" lang="en-US"/>
          </a:p>
        </p:txBody>
      </p:sp>
      <p:sp>
        <p:nvSpPr>
          <p:cNvPr id="8" name="Rectangle 7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extLst/>
          </a:lstStyle>
          <a:p>
            <a:endParaRPr kumimoji="0" lang="en-US"/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-Up Portrait with Cap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icture Placeholder 16"/>
          <p:cNvSpPr>
            <a:spLocks noGrp="1"/>
          </p:cNvSpPr>
          <p:nvPr>
            <p:ph type="pic" sz="quarter" idx="14"/>
          </p:nvPr>
        </p:nvSpPr>
        <p:spPr>
          <a:xfrm>
            <a:off x="1866900" y="228600"/>
            <a:ext cx="2286000" cy="3124200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/>
          <a:lstStyle>
            <a:lvl1pPr marL="342900" indent="-342900" algn="ctr" rtl="0" eaLnBrk="1" latinLnBrk="0" hangingPunct="1">
              <a:spcBef>
                <a:spcPct val="20000"/>
              </a:spcBef>
              <a:defRPr kumimoji="0" lang="en-US" sz="20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rtl="0" eaLnBrk="1" latinLnBrk="1" hangingPunct="1"/>
            <a:r>
              <a:rPr lang="en-US" smtClean="0"/>
              <a:t>Click icon to add picture</a:t>
            </a:r>
            <a:endParaRPr/>
          </a:p>
        </p:txBody>
      </p:sp>
      <p:sp>
        <p:nvSpPr>
          <p:cNvPr id="14" name="Picture Placeholder 13"/>
          <p:cNvSpPr>
            <a:spLocks noGrp="1"/>
          </p:cNvSpPr>
          <p:nvPr>
            <p:ph type="pic" sz="quarter" idx="26"/>
          </p:nvPr>
        </p:nvSpPr>
        <p:spPr>
          <a:xfrm>
            <a:off x="1866900" y="3505200"/>
            <a:ext cx="2285214" cy="3124200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/>
          <a:lstStyle>
            <a:lvl1pPr marL="342900" indent="-342900" algn="ctr" rtl="0" eaLnBrk="1" latinLnBrk="0" hangingPunct="1">
              <a:spcBef>
                <a:spcPct val="20000"/>
              </a:spcBef>
              <a:defRPr kumimoji="0" lang="en-US" sz="20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rtl="0" eaLnBrk="1" latinLnBrk="1" hangingPunct="1"/>
            <a:r>
              <a:rPr lang="en-US" smtClean="0"/>
              <a:t>Click icon to add picture</a:t>
            </a:r>
            <a:endParaRPr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25"/>
          </p:nvPr>
        </p:nvSpPr>
        <p:spPr>
          <a:xfrm>
            <a:off x="4305300" y="228600"/>
            <a:ext cx="2286000" cy="3124200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/>
          <a:lstStyle>
            <a:lvl1pPr marL="342900" indent="-342900" algn="ctr" rtl="0" eaLnBrk="1" latinLnBrk="0" hangingPunct="1">
              <a:spcBef>
                <a:spcPct val="20000"/>
              </a:spcBef>
              <a:defRPr kumimoji="0" lang="en-US" sz="20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rtl="0" eaLnBrk="1" latinLnBrk="1" hangingPunct="1"/>
            <a:r>
              <a:rPr lang="en-US" smtClean="0"/>
              <a:t>Click icon to add picture</a:t>
            </a:r>
            <a:endParaRPr/>
          </a:p>
        </p:txBody>
      </p:sp>
      <p:sp>
        <p:nvSpPr>
          <p:cNvPr id="19" name="Picture Placeholder 18"/>
          <p:cNvSpPr>
            <a:spLocks noGrp="1"/>
          </p:cNvSpPr>
          <p:nvPr>
            <p:ph type="pic" sz="quarter" idx="27"/>
          </p:nvPr>
        </p:nvSpPr>
        <p:spPr>
          <a:xfrm>
            <a:off x="4306086" y="3505200"/>
            <a:ext cx="2285214" cy="3124200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/>
          <a:lstStyle>
            <a:lvl1pPr marL="342900" indent="-342900" algn="ctr" rtl="0" eaLnBrk="1" latinLnBrk="0" hangingPunct="1">
              <a:spcBef>
                <a:spcPct val="20000"/>
              </a:spcBef>
              <a:defRPr kumimoji="0" lang="en-US" sz="20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rtl="0" eaLnBrk="1" latinLnBrk="1" hangingPunct="1"/>
            <a:r>
              <a:rPr lang="en-US" smtClean="0"/>
              <a:t>Click icon to add picture</a:t>
            </a:r>
            <a:endParaRPr/>
          </a:p>
        </p:txBody>
      </p:sp>
      <p:sp>
        <p:nvSpPr>
          <p:cNvPr id="22" name="Text Placeholder 21"/>
          <p:cNvSpPr>
            <a:spLocks noGrp="1"/>
          </p:cNvSpPr>
          <p:nvPr>
            <p:ph type="body" sz="quarter" idx="16" hasCustomPrompt="1"/>
          </p:nvPr>
        </p:nvSpPr>
        <p:spPr>
          <a:xfrm>
            <a:off x="152400" y="228600"/>
            <a:ext cx="1676400" cy="2743200"/>
          </a:xfrm>
        </p:spPr>
        <p:txBody>
          <a:bodyPr anchor="t" anchorCtr="0"/>
          <a:lstStyle>
            <a:lvl1pPr marL="0" marR="0" indent="0" algn="r" eaLnBrk="1" latinLnBrk="0" hangingPunct="1">
              <a:buFontTx/>
              <a:buNone/>
              <a:defRPr kumimoji="0" sz="1600" baseline="0"/>
            </a:lvl1pPr>
            <a:extLst/>
          </a:lstStyle>
          <a:p>
            <a:pPr lvl="0"/>
            <a:r>
              <a:rPr kumimoji="0" lang="en-US" dirty="0" smtClean="0"/>
              <a:t>Click to add caption</a:t>
            </a:r>
            <a:endParaRPr kumimoji="0"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29" hasCustomPrompt="1"/>
          </p:nvPr>
        </p:nvSpPr>
        <p:spPr>
          <a:xfrm>
            <a:off x="6629400" y="228600"/>
            <a:ext cx="1676400" cy="1905000"/>
          </a:xfrm>
        </p:spPr>
        <p:txBody>
          <a:bodyPr anchor="t" anchorCtr="0"/>
          <a:lstStyle>
            <a:lvl1pPr marL="0" marR="0" indent="0" algn="l" eaLnBrk="1" latinLnBrk="0" hangingPunct="1">
              <a:buFontTx/>
              <a:buNone/>
              <a:defRPr kumimoji="0" sz="1600" baseline="0"/>
            </a:lvl1pPr>
            <a:extLst/>
          </a:lstStyle>
          <a:p>
            <a:pPr lvl="0"/>
            <a:r>
              <a:rPr kumimoji="0" lang="en-US" dirty="0" smtClean="0"/>
              <a:t>Click to add caption</a:t>
            </a:r>
            <a:endParaRPr kumimoji="0" lang="en-US" dirty="0"/>
          </a:p>
        </p:txBody>
      </p:sp>
      <p:sp>
        <p:nvSpPr>
          <p:cNvPr id="20" name="Text Placeholder 19"/>
          <p:cNvSpPr>
            <a:spLocks noGrp="1"/>
          </p:cNvSpPr>
          <p:nvPr>
            <p:ph type="body" sz="quarter" idx="28" hasCustomPrompt="1"/>
          </p:nvPr>
        </p:nvSpPr>
        <p:spPr>
          <a:xfrm>
            <a:off x="152400" y="4724400"/>
            <a:ext cx="1676400" cy="1905000"/>
          </a:xfrm>
        </p:spPr>
        <p:txBody>
          <a:bodyPr anchor="b" anchorCtr="0"/>
          <a:lstStyle>
            <a:lvl1pPr marL="0" marR="0" indent="0" algn="r" eaLnBrk="1" latinLnBrk="0" hangingPunct="1">
              <a:buFontTx/>
              <a:buNone/>
              <a:defRPr kumimoji="0" sz="1600" baseline="0"/>
            </a:lvl1pPr>
            <a:extLst/>
          </a:lstStyle>
          <a:p>
            <a:pPr lvl="0"/>
            <a:r>
              <a:rPr kumimoji="0" lang="en-US" dirty="0" smtClean="0"/>
              <a:t>Click to add caption</a:t>
            </a:r>
            <a:endParaRPr kumimoji="0" lang="en-US" dirty="0"/>
          </a:p>
        </p:txBody>
      </p:sp>
      <p:sp>
        <p:nvSpPr>
          <p:cNvPr id="21" name="Text Placeholder 20"/>
          <p:cNvSpPr>
            <a:spLocks noGrp="1"/>
          </p:cNvSpPr>
          <p:nvPr>
            <p:ph type="body" sz="quarter" idx="30" hasCustomPrompt="1"/>
          </p:nvPr>
        </p:nvSpPr>
        <p:spPr>
          <a:xfrm>
            <a:off x="6629400" y="4724400"/>
            <a:ext cx="1676400" cy="1905000"/>
          </a:xfrm>
        </p:spPr>
        <p:txBody>
          <a:bodyPr anchor="b" anchorCtr="0"/>
          <a:lstStyle>
            <a:lvl1pPr marL="0" marR="0" indent="0" algn="l" eaLnBrk="1" latinLnBrk="0" hangingPunct="1">
              <a:buFontTx/>
              <a:buNone/>
              <a:defRPr kumimoji="0" sz="1600" baseline="0"/>
            </a:lvl1pPr>
            <a:extLst/>
          </a:lstStyle>
          <a:p>
            <a:pPr lvl="0"/>
            <a:r>
              <a:rPr kumimoji="0" lang="en-US" dirty="0" smtClean="0"/>
              <a:t>Click to add caption</a:t>
            </a:r>
            <a:endParaRPr kumimoji="0" lang="en-US" dirty="0"/>
          </a:p>
        </p:txBody>
      </p:sp>
      <p:sp>
        <p:nvSpPr>
          <p:cNvPr id="10" name="Rectangle 9"/>
          <p:cNvSpPr>
            <a:spLocks noGrp="1"/>
          </p:cNvSpPr>
          <p:nvPr>
            <p:ph type="dt" sz="half" idx="31"/>
          </p:nvPr>
        </p:nvSpPr>
        <p:spPr/>
        <p:txBody>
          <a:bodyPr/>
          <a:lstStyle>
            <a:extLst/>
          </a:lstStyle>
          <a:p>
            <a:pPr algn="r"/>
            <a:fld id="{9668B50E-0B48-4566-8609-C51CF752A7DF}" type="datetimeFigureOut">
              <a:rPr kumimoji="0" lang="en-US" smtClean="0">
                <a:solidFill>
                  <a:schemeClr val="bg1"/>
                </a:solidFill>
              </a:rPr>
              <a:pPr algn="r"/>
              <a:t>5/26/2017</a:t>
            </a:fld>
            <a:endParaRPr kumimoji="0" lang="en-US"/>
          </a:p>
        </p:txBody>
      </p:sp>
      <p:sp>
        <p:nvSpPr>
          <p:cNvPr id="11" name="Rectangle 10"/>
          <p:cNvSpPr>
            <a:spLocks noGrp="1"/>
          </p:cNvSpPr>
          <p:nvPr>
            <p:ph type="sldNum" sz="quarter" idx="32"/>
          </p:nvPr>
        </p:nvSpPr>
        <p:spPr/>
        <p:txBody>
          <a:bodyPr/>
          <a:lstStyle>
            <a:extLst/>
          </a:lstStyle>
          <a:p>
            <a:fld id="{8A4431D5-1B33-458B-8AFD-CECCB0FA18CB}" type="slidenum">
              <a:rPr kumimoji="0" lang="en-US" smtClean="0">
                <a:solidFill>
                  <a:srgbClr val="FFFFFF"/>
                </a:solidFill>
              </a:rPr>
              <a:pPr/>
              <a:t>‹#›</a:t>
            </a:fld>
            <a:endParaRPr kumimoji="0" lang="en-US"/>
          </a:p>
        </p:txBody>
      </p:sp>
      <p:sp>
        <p:nvSpPr>
          <p:cNvPr id="12" name="Rectangle 11"/>
          <p:cNvSpPr>
            <a:spLocks noGrp="1"/>
          </p:cNvSpPr>
          <p:nvPr>
            <p:ph type="ftr" sz="quarter" idx="33"/>
          </p:nvPr>
        </p:nvSpPr>
        <p:spPr/>
        <p:txBody>
          <a:bodyPr/>
          <a:lstStyle>
            <a:extLst/>
          </a:lstStyle>
          <a:p>
            <a:endParaRPr kumimoji="0" lang="en-US"/>
          </a:p>
        </p:txBody>
      </p:sp>
    </p:spTree>
  </p:cSld>
  <p:clrMapOvr>
    <a:masterClrMapping/>
  </p:clrMapOvr>
  <p:transition>
    <p:split orient="vert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-Up Landscape with Cap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Picture Placeholder 23"/>
          <p:cNvSpPr>
            <a:spLocks noGrp="1"/>
          </p:cNvSpPr>
          <p:nvPr>
            <p:ph type="pic" sz="quarter" idx="14"/>
          </p:nvPr>
        </p:nvSpPr>
        <p:spPr>
          <a:xfrm>
            <a:off x="533400" y="685800"/>
            <a:ext cx="3653297" cy="2743200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/>
          <a:lstStyle>
            <a:lvl1pPr marL="342900" indent="-342900" algn="ctr" rtl="0" eaLnBrk="1" latinLnBrk="0" hangingPunct="1">
              <a:spcBef>
                <a:spcPct val="20000"/>
              </a:spcBef>
              <a:defRPr kumimoji="0" lang="en-US" sz="20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rtl="0" eaLnBrk="1" latinLnBrk="1" hangingPunct="1"/>
            <a:r>
              <a:rPr lang="en-US" smtClean="0"/>
              <a:t>Click icon to add picture</a:t>
            </a:r>
            <a:endParaRPr/>
          </a:p>
        </p:txBody>
      </p:sp>
      <p:sp>
        <p:nvSpPr>
          <p:cNvPr id="27" name="Text Placeholder 26"/>
          <p:cNvSpPr>
            <a:spLocks noGrp="1"/>
          </p:cNvSpPr>
          <p:nvPr>
            <p:ph type="body" sz="quarter" idx="16" hasCustomPrompt="1"/>
          </p:nvPr>
        </p:nvSpPr>
        <p:spPr>
          <a:xfrm>
            <a:off x="533400" y="6324600"/>
            <a:ext cx="3657600" cy="304800"/>
          </a:xfrm>
        </p:spPr>
        <p:txBody>
          <a:bodyPr anchor="t" anchorCtr="0"/>
          <a:lstStyle>
            <a:lvl1pPr marL="0" marR="0" indent="0" algn="l" eaLnBrk="1" latinLnBrk="0" hangingPunct="1">
              <a:buFontTx/>
              <a:buNone/>
              <a:defRPr kumimoji="0" sz="1600" baseline="0"/>
            </a:lvl1pPr>
            <a:extLst/>
          </a:lstStyle>
          <a:p>
            <a:pPr lvl="0"/>
            <a:r>
              <a:rPr kumimoji="0" lang="en-US" dirty="0" smtClean="0"/>
              <a:t>Click to add caption</a:t>
            </a:r>
            <a:endParaRPr kumimoji="0"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7"/>
          </p:nvPr>
        </p:nvSpPr>
        <p:spPr>
          <a:xfrm>
            <a:off x="4267200" y="685800"/>
            <a:ext cx="3657600" cy="2743200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/>
          <a:lstStyle>
            <a:lvl1pPr marL="342900" indent="-342900" algn="ctr" rtl="0" eaLnBrk="1" latinLnBrk="0" hangingPunct="1">
              <a:spcBef>
                <a:spcPct val="20000"/>
              </a:spcBef>
              <a:defRPr kumimoji="0" lang="en-US" sz="20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rtl="0" eaLnBrk="1" latinLnBrk="1" hangingPunct="1"/>
            <a:r>
              <a:rPr lang="en-US" smtClean="0"/>
              <a:t>Click icon to add picture</a:t>
            </a:r>
            <a:endParaRPr/>
          </a:p>
        </p:txBody>
      </p:sp>
      <p:sp>
        <p:nvSpPr>
          <p:cNvPr id="21" name="Picture Placeholder 20"/>
          <p:cNvSpPr>
            <a:spLocks noGrp="1"/>
          </p:cNvSpPr>
          <p:nvPr>
            <p:ph type="pic" sz="quarter" idx="18"/>
          </p:nvPr>
        </p:nvSpPr>
        <p:spPr>
          <a:xfrm>
            <a:off x="533400" y="3505200"/>
            <a:ext cx="3657600" cy="2743200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/>
          <a:lstStyle>
            <a:lvl1pPr marL="342900" indent="-342900" algn="ctr" rtl="0" eaLnBrk="1" latinLnBrk="0" hangingPunct="1">
              <a:spcBef>
                <a:spcPct val="20000"/>
              </a:spcBef>
              <a:defRPr kumimoji="0" lang="en-US" sz="20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rtl="0" eaLnBrk="1" latinLnBrk="1" hangingPunct="1"/>
            <a:r>
              <a:rPr lang="en-US" smtClean="0"/>
              <a:t>Click icon to add picture</a:t>
            </a:r>
            <a:endParaRPr/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9"/>
          </p:nvPr>
        </p:nvSpPr>
        <p:spPr>
          <a:xfrm>
            <a:off x="4267200" y="3505200"/>
            <a:ext cx="3657600" cy="2743200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/>
          <a:lstStyle>
            <a:lvl1pPr marL="342900" indent="-342900" algn="ctr" rtl="0" eaLnBrk="1" latinLnBrk="0" hangingPunct="1">
              <a:spcBef>
                <a:spcPct val="20000"/>
              </a:spcBef>
              <a:defRPr kumimoji="0" lang="en-US" sz="20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rtl="0" eaLnBrk="1" latinLnBrk="1" hangingPunct="1"/>
            <a:r>
              <a:rPr lang="en-US" smtClean="0"/>
              <a:t>Click icon to add picture</a:t>
            </a:r>
            <a:endParaRPr/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22" hasCustomPrompt="1"/>
          </p:nvPr>
        </p:nvSpPr>
        <p:spPr>
          <a:xfrm>
            <a:off x="533400" y="304800"/>
            <a:ext cx="3657600" cy="304800"/>
          </a:xfrm>
        </p:spPr>
        <p:txBody>
          <a:bodyPr anchor="t" anchorCtr="0"/>
          <a:lstStyle>
            <a:lvl1pPr marL="0" marR="0" indent="0" algn="l" eaLnBrk="1" latinLnBrk="0" hangingPunct="1">
              <a:buFontTx/>
              <a:buNone/>
              <a:defRPr kumimoji="0" sz="1600" baseline="0"/>
            </a:lvl1pPr>
            <a:extLst/>
          </a:lstStyle>
          <a:p>
            <a:pPr lvl="0"/>
            <a:r>
              <a:rPr kumimoji="0" lang="en-US" dirty="0" smtClean="0"/>
              <a:t>Click to add caption</a:t>
            </a:r>
            <a:endParaRPr kumimoji="0"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23" hasCustomPrompt="1"/>
          </p:nvPr>
        </p:nvSpPr>
        <p:spPr>
          <a:xfrm>
            <a:off x="4267200" y="6324600"/>
            <a:ext cx="3657600" cy="304800"/>
          </a:xfrm>
        </p:spPr>
        <p:txBody>
          <a:bodyPr anchor="t" anchorCtr="0"/>
          <a:lstStyle>
            <a:lvl1pPr marL="0" marR="0" indent="0" algn="l" eaLnBrk="1" latinLnBrk="0" hangingPunct="1">
              <a:buFontTx/>
              <a:buNone/>
              <a:defRPr kumimoji="0" sz="1600" baseline="0"/>
            </a:lvl1pPr>
            <a:extLst/>
          </a:lstStyle>
          <a:p>
            <a:pPr lvl="0"/>
            <a:r>
              <a:rPr kumimoji="0" lang="en-US" dirty="0" smtClean="0"/>
              <a:t>Click to add caption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24" hasCustomPrompt="1"/>
          </p:nvPr>
        </p:nvSpPr>
        <p:spPr>
          <a:xfrm>
            <a:off x="4267200" y="304800"/>
            <a:ext cx="3657600" cy="304800"/>
          </a:xfrm>
        </p:spPr>
        <p:txBody>
          <a:bodyPr anchor="t" anchorCtr="0"/>
          <a:lstStyle>
            <a:lvl1pPr marL="0" marR="0" indent="0" algn="l" eaLnBrk="1" latinLnBrk="0" hangingPunct="1">
              <a:buFontTx/>
              <a:buNone/>
              <a:defRPr kumimoji="0" sz="1600" baseline="0"/>
            </a:lvl1pPr>
            <a:extLst/>
          </a:lstStyle>
          <a:p>
            <a:pPr lvl="0"/>
            <a:r>
              <a:rPr kumimoji="0" lang="en-US" dirty="0" smtClean="0"/>
              <a:t>Click to add caption</a:t>
            </a:r>
            <a:endParaRPr kumimoji="0" lang="en-US" dirty="0"/>
          </a:p>
        </p:txBody>
      </p:sp>
      <p:sp>
        <p:nvSpPr>
          <p:cNvPr id="10" name="Rectangle 9"/>
          <p:cNvSpPr>
            <a:spLocks noGrp="1"/>
          </p:cNvSpPr>
          <p:nvPr>
            <p:ph type="dt" sz="half" idx="25"/>
          </p:nvPr>
        </p:nvSpPr>
        <p:spPr/>
        <p:txBody>
          <a:bodyPr/>
          <a:lstStyle>
            <a:extLst/>
          </a:lstStyle>
          <a:p>
            <a:pPr algn="r"/>
            <a:fld id="{9668B50E-0B48-4566-8609-C51CF752A7DF}" type="datetimeFigureOut">
              <a:rPr kumimoji="0" lang="en-US" smtClean="0">
                <a:solidFill>
                  <a:schemeClr val="bg1"/>
                </a:solidFill>
              </a:rPr>
              <a:pPr algn="r"/>
              <a:t>5/26/2017</a:t>
            </a:fld>
            <a:endParaRPr kumimoji="0" lang="en-US"/>
          </a:p>
        </p:txBody>
      </p:sp>
      <p:sp>
        <p:nvSpPr>
          <p:cNvPr id="11" name="Rectangle 10"/>
          <p:cNvSpPr>
            <a:spLocks noGrp="1"/>
          </p:cNvSpPr>
          <p:nvPr>
            <p:ph type="sldNum" sz="quarter" idx="26"/>
          </p:nvPr>
        </p:nvSpPr>
        <p:spPr/>
        <p:txBody>
          <a:bodyPr/>
          <a:lstStyle>
            <a:extLst/>
          </a:lstStyle>
          <a:p>
            <a:fld id="{8A4431D5-1B33-458B-8AFD-CECCB0FA18CB}" type="slidenum">
              <a:rPr kumimoji="0" lang="en-US" smtClean="0">
                <a:solidFill>
                  <a:srgbClr val="FFFFFF"/>
                </a:solidFill>
              </a:rPr>
              <a:pPr/>
              <a:t>‹#›</a:t>
            </a:fld>
            <a:endParaRPr kumimoji="0" lang="en-US"/>
          </a:p>
        </p:txBody>
      </p:sp>
      <p:sp>
        <p:nvSpPr>
          <p:cNvPr id="12" name="Rectangle 11"/>
          <p:cNvSpPr>
            <a:spLocks noGrp="1"/>
          </p:cNvSpPr>
          <p:nvPr>
            <p:ph type="ftr" sz="quarter" idx="27"/>
          </p:nvPr>
        </p:nvSpPr>
        <p:spPr/>
        <p:txBody>
          <a:bodyPr/>
          <a:lstStyle>
            <a:extLst/>
          </a:lstStyle>
          <a:p>
            <a:endParaRPr kumimoji="0" lang="en-US"/>
          </a:p>
        </p:txBody>
      </p:sp>
    </p:spTree>
  </p:cSld>
  <p:clrMapOvr>
    <a:masterClrMapping/>
  </p:clrMapOvr>
  <p:transition>
    <p:split orient="vert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-Up Portrait with Larg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icture Placeholder 21"/>
          <p:cNvSpPr>
            <a:spLocks noGrp="1" noChangeAspect="1"/>
          </p:cNvSpPr>
          <p:nvPr>
            <p:ph type="pic" sz="quarter" idx="14"/>
          </p:nvPr>
        </p:nvSpPr>
        <p:spPr>
          <a:xfrm>
            <a:off x="228600" y="416356"/>
            <a:ext cx="2006651" cy="2675534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/>
          <a:lstStyle>
            <a:lvl1pPr marL="342900" indent="-342900" algn="ctr" rtl="0" eaLnBrk="1" latinLnBrk="0" hangingPunct="1">
              <a:spcBef>
                <a:spcPct val="20000"/>
              </a:spcBef>
              <a:defRPr kumimoji="0" lang="en-US" sz="20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rtl="0" eaLnBrk="1" latinLnBrk="1" hangingPunct="1"/>
            <a:r>
              <a:rPr lang="en-US" smtClean="0"/>
              <a:t>Click icon to add picture</a:t>
            </a:r>
            <a:endParaRPr/>
          </a:p>
        </p:txBody>
      </p:sp>
      <p:sp>
        <p:nvSpPr>
          <p:cNvPr id="28" name="Picture Placeholder 27"/>
          <p:cNvSpPr>
            <a:spLocks noGrp="1" noChangeAspect="1"/>
          </p:cNvSpPr>
          <p:nvPr>
            <p:ph type="pic" sz="quarter" idx="31"/>
          </p:nvPr>
        </p:nvSpPr>
        <p:spPr>
          <a:xfrm>
            <a:off x="4343400" y="416356"/>
            <a:ext cx="2006651" cy="2675534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/>
          <a:lstStyle>
            <a:lvl1pPr marL="342900" indent="-342900" algn="ctr" rtl="0" eaLnBrk="1" latinLnBrk="0" hangingPunct="1">
              <a:spcBef>
                <a:spcPct val="20000"/>
              </a:spcBef>
              <a:defRPr kumimoji="0" lang="en-US" sz="20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rtl="0" eaLnBrk="1" latinLnBrk="1" hangingPunct="1"/>
            <a:r>
              <a:rPr lang="en-US" smtClean="0"/>
              <a:t>Click icon to add picture</a:t>
            </a:r>
            <a:endParaRPr/>
          </a:p>
        </p:txBody>
      </p:sp>
      <p:sp>
        <p:nvSpPr>
          <p:cNvPr id="4" name="Picture Placeholder 3"/>
          <p:cNvSpPr>
            <a:spLocks noGrp="1" noChangeAspect="1"/>
          </p:cNvSpPr>
          <p:nvPr>
            <p:ph type="pic" sz="quarter" idx="30"/>
          </p:nvPr>
        </p:nvSpPr>
        <p:spPr>
          <a:xfrm>
            <a:off x="2286000" y="416356"/>
            <a:ext cx="2006651" cy="2675534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/>
          <a:lstStyle>
            <a:lvl1pPr marL="342900" indent="-342900" algn="ctr" rtl="0" eaLnBrk="1" latinLnBrk="0" hangingPunct="1">
              <a:spcBef>
                <a:spcPct val="20000"/>
              </a:spcBef>
              <a:defRPr kumimoji="0" lang="en-US" sz="20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rtl="0" eaLnBrk="1" latinLnBrk="1" hangingPunct="1"/>
            <a:r>
              <a:rPr lang="en-US" smtClean="0"/>
              <a:t>Click icon to add picture</a:t>
            </a:r>
            <a:endParaRPr/>
          </a:p>
        </p:txBody>
      </p:sp>
      <p:sp>
        <p:nvSpPr>
          <p:cNvPr id="6" name="Picture Placeholder 5"/>
          <p:cNvSpPr>
            <a:spLocks noGrp="1" noChangeAspect="1"/>
          </p:cNvSpPr>
          <p:nvPr>
            <p:ph type="pic" sz="quarter" idx="32"/>
          </p:nvPr>
        </p:nvSpPr>
        <p:spPr>
          <a:xfrm>
            <a:off x="6400800" y="416356"/>
            <a:ext cx="2006651" cy="2675534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/>
          <a:lstStyle>
            <a:lvl1pPr marL="342900" indent="-342900" algn="ctr" rtl="0" eaLnBrk="1" latinLnBrk="0" hangingPunct="1">
              <a:spcBef>
                <a:spcPct val="20000"/>
              </a:spcBef>
              <a:defRPr kumimoji="0" lang="en-US" sz="20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rtl="0" eaLnBrk="1" latinLnBrk="1" hangingPunct="1"/>
            <a:r>
              <a:rPr lang="en-US" smtClean="0"/>
              <a:t>Click icon to add picture</a:t>
            </a:r>
            <a:endParaRPr/>
          </a:p>
        </p:txBody>
      </p:sp>
      <p:sp>
        <p:nvSpPr>
          <p:cNvPr id="31" name="Text Placeholder 30"/>
          <p:cNvSpPr>
            <a:spLocks noGrp="1"/>
          </p:cNvSpPr>
          <p:nvPr>
            <p:ph type="body" sz="quarter" idx="29" hasCustomPrompt="1"/>
          </p:nvPr>
        </p:nvSpPr>
        <p:spPr>
          <a:xfrm>
            <a:off x="228600" y="3352800"/>
            <a:ext cx="8153400" cy="3048000"/>
          </a:xfrm>
        </p:spPr>
        <p:txBody>
          <a:bodyPr anchor="t" anchorCtr="0"/>
          <a:lstStyle>
            <a:lvl1pPr marL="0" marR="0" indent="0" algn="l" eaLnBrk="1" latinLnBrk="0" hangingPunct="1">
              <a:buFontTx/>
              <a:buNone/>
              <a:defRPr kumimoji="0" sz="2800" baseline="0"/>
            </a:lvl1pPr>
            <a:extLst/>
          </a:lstStyle>
          <a:p>
            <a:pPr lvl="0"/>
            <a:r>
              <a:rPr kumimoji="0" lang="en-US" dirty="0" smtClean="0"/>
              <a:t>Click to add caption</a:t>
            </a:r>
            <a:endParaRPr kumimoji="0" lang="en-US" dirty="0"/>
          </a:p>
        </p:txBody>
      </p:sp>
      <p:sp>
        <p:nvSpPr>
          <p:cNvPr id="7" name="Rectangle 6"/>
          <p:cNvSpPr>
            <a:spLocks noGrp="1"/>
          </p:cNvSpPr>
          <p:nvPr>
            <p:ph type="dt" sz="half" idx="33"/>
          </p:nvPr>
        </p:nvSpPr>
        <p:spPr/>
        <p:txBody>
          <a:bodyPr/>
          <a:lstStyle>
            <a:extLst/>
          </a:lstStyle>
          <a:p>
            <a:pPr algn="r"/>
            <a:fld id="{9668B50E-0B48-4566-8609-C51CF752A7DF}" type="datetimeFigureOut">
              <a:rPr kumimoji="0" lang="en-US" smtClean="0">
                <a:solidFill>
                  <a:schemeClr val="bg1"/>
                </a:solidFill>
              </a:rPr>
              <a:pPr algn="r"/>
              <a:t>5/26/2017</a:t>
            </a:fld>
            <a:endParaRPr kumimoji="0" lang="en-US"/>
          </a:p>
        </p:txBody>
      </p:sp>
      <p:sp>
        <p:nvSpPr>
          <p:cNvPr id="8" name="Rectangle 7"/>
          <p:cNvSpPr>
            <a:spLocks noGrp="1"/>
          </p:cNvSpPr>
          <p:nvPr>
            <p:ph type="sldNum" sz="quarter" idx="34"/>
          </p:nvPr>
        </p:nvSpPr>
        <p:spPr/>
        <p:txBody>
          <a:bodyPr/>
          <a:lstStyle>
            <a:extLst/>
          </a:lstStyle>
          <a:p>
            <a:fld id="{8A4431D5-1B33-458B-8AFD-CECCB0FA18CB}" type="slidenum">
              <a:rPr kumimoji="0" lang="en-US" smtClean="0">
                <a:solidFill>
                  <a:srgbClr val="FFFFFF"/>
                </a:solidFill>
              </a:rPr>
              <a:pPr/>
              <a:t>‹#›</a:t>
            </a:fld>
            <a:endParaRPr kumimoji="0" lang="en-US"/>
          </a:p>
        </p:txBody>
      </p:sp>
      <p:sp>
        <p:nvSpPr>
          <p:cNvPr id="9" name="Rectangle 8"/>
          <p:cNvSpPr>
            <a:spLocks noGrp="1"/>
          </p:cNvSpPr>
          <p:nvPr>
            <p:ph type="ftr" sz="quarter" idx="35"/>
          </p:nvPr>
        </p:nvSpPr>
        <p:spPr/>
        <p:txBody>
          <a:bodyPr/>
          <a:lstStyle>
            <a:extLst/>
          </a:lstStyle>
          <a:p>
            <a:endParaRPr kumimoji="0" lang="en-US"/>
          </a:p>
        </p:txBody>
      </p:sp>
    </p:spTree>
  </p:cSld>
  <p:clrMapOvr>
    <a:masterClrMapping/>
  </p:clrMapOvr>
  <p:transition>
    <p:split orient="vert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-Up: 1 Portrait with 3 Landscap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4"/>
          </p:nvPr>
        </p:nvSpPr>
        <p:spPr>
          <a:xfrm>
            <a:off x="343292" y="257665"/>
            <a:ext cx="4764388" cy="6352520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/>
          <a:lstStyle>
            <a:lvl1pPr marL="342900" indent="-342900" algn="ctr" rtl="0" eaLnBrk="1" latinLnBrk="0" hangingPunct="1">
              <a:spcBef>
                <a:spcPct val="20000"/>
              </a:spcBef>
              <a:defRPr kumimoji="0" lang="en-US" sz="20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rtl="0" eaLnBrk="1" latinLnBrk="1" hangingPunct="1"/>
            <a:r>
              <a:rPr lang="en-US" smtClean="0"/>
              <a:t>Click icon to add picture</a:t>
            </a:r>
            <a:endParaRPr/>
          </a:p>
        </p:txBody>
      </p:sp>
      <p:sp>
        <p:nvSpPr>
          <p:cNvPr id="26" name="Picture Placeholder 25"/>
          <p:cNvSpPr>
            <a:spLocks noGrp="1"/>
          </p:cNvSpPr>
          <p:nvPr>
            <p:ph type="pic" sz="quarter" idx="18"/>
          </p:nvPr>
        </p:nvSpPr>
        <p:spPr>
          <a:xfrm>
            <a:off x="5446340" y="257665"/>
            <a:ext cx="2670050" cy="2002536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/>
          <a:lstStyle>
            <a:lvl1pPr marL="342900" indent="-342900" algn="ctr" rtl="0" eaLnBrk="1" latinLnBrk="0" hangingPunct="1">
              <a:spcBef>
                <a:spcPct val="20000"/>
              </a:spcBef>
              <a:defRPr kumimoji="0" lang="en-US" sz="20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rtl="0" eaLnBrk="1" latinLnBrk="1" hangingPunct="1"/>
            <a:r>
              <a:rPr lang="en-US" smtClean="0"/>
              <a:t>Click icon to add picture</a:t>
            </a:r>
            <a:endParaRPr/>
          </a:p>
        </p:txBody>
      </p:sp>
      <p:sp>
        <p:nvSpPr>
          <p:cNvPr id="14" name="Picture Placeholder 13"/>
          <p:cNvSpPr>
            <a:spLocks noGrp="1"/>
          </p:cNvSpPr>
          <p:nvPr>
            <p:ph type="pic" sz="quarter" idx="22"/>
          </p:nvPr>
        </p:nvSpPr>
        <p:spPr>
          <a:xfrm>
            <a:off x="5446340" y="2432657"/>
            <a:ext cx="2670050" cy="2002536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/>
          <a:lstStyle>
            <a:lvl1pPr marL="342900" indent="-342900" algn="ctr" rtl="0" eaLnBrk="1" latinLnBrk="0" hangingPunct="1">
              <a:spcBef>
                <a:spcPct val="20000"/>
              </a:spcBef>
              <a:defRPr kumimoji="0" lang="en-US" sz="20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rtl="0" eaLnBrk="1" latinLnBrk="1" hangingPunct="1"/>
            <a:r>
              <a:rPr lang="en-US" smtClean="0"/>
              <a:t>Click icon to add picture</a:t>
            </a:r>
            <a:endParaRPr/>
          </a:p>
        </p:txBody>
      </p:sp>
      <p:sp>
        <p:nvSpPr>
          <p:cNvPr id="13" name="Picture Placeholder 12"/>
          <p:cNvSpPr>
            <a:spLocks noGrp="1"/>
          </p:cNvSpPr>
          <p:nvPr>
            <p:ph type="pic" sz="quarter" idx="23"/>
          </p:nvPr>
        </p:nvSpPr>
        <p:spPr>
          <a:xfrm>
            <a:off x="5446340" y="4607649"/>
            <a:ext cx="2670050" cy="2002536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/>
          <a:lstStyle>
            <a:lvl1pPr marL="342900" indent="-342900" algn="ctr" rtl="0" eaLnBrk="1" latinLnBrk="0" hangingPunct="1">
              <a:spcBef>
                <a:spcPct val="20000"/>
              </a:spcBef>
              <a:defRPr kumimoji="0" lang="en-US" sz="20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rtl="0" eaLnBrk="1" latinLnBrk="1" hangingPunct="1"/>
            <a:r>
              <a:rPr lang="en-US" smtClean="0"/>
              <a:t>Click icon to add picture</a:t>
            </a:r>
            <a:endParaRPr/>
          </a:p>
        </p:txBody>
      </p:sp>
      <p:sp>
        <p:nvSpPr>
          <p:cNvPr id="6" name="Rectangle 5"/>
          <p:cNvSpPr>
            <a:spLocks noGrp="1"/>
          </p:cNvSpPr>
          <p:nvPr>
            <p:ph type="dt" sz="half" idx="24"/>
          </p:nvPr>
        </p:nvSpPr>
        <p:spPr/>
        <p:txBody>
          <a:bodyPr/>
          <a:lstStyle>
            <a:extLst/>
          </a:lstStyle>
          <a:p>
            <a:pPr algn="r"/>
            <a:fld id="{9668B50E-0B48-4566-8609-C51CF752A7DF}" type="datetimeFigureOut">
              <a:rPr kumimoji="0" lang="en-US" smtClean="0">
                <a:solidFill>
                  <a:schemeClr val="bg1"/>
                </a:solidFill>
              </a:rPr>
              <a:pPr algn="r"/>
              <a:t>5/26/2017</a:t>
            </a:fld>
            <a:endParaRPr kumimoji="0" lang="en-US"/>
          </a:p>
        </p:txBody>
      </p:sp>
      <p:sp>
        <p:nvSpPr>
          <p:cNvPr id="7" name="Rectangle 6"/>
          <p:cNvSpPr>
            <a:spLocks noGrp="1"/>
          </p:cNvSpPr>
          <p:nvPr>
            <p:ph type="sldNum" sz="quarter" idx="25"/>
          </p:nvPr>
        </p:nvSpPr>
        <p:spPr/>
        <p:txBody>
          <a:bodyPr/>
          <a:lstStyle>
            <a:extLst/>
          </a:lstStyle>
          <a:p>
            <a:fld id="{8A4431D5-1B33-458B-8AFD-CECCB0FA18CB}" type="slidenum">
              <a:rPr kumimoji="0" lang="en-US" smtClean="0">
                <a:solidFill>
                  <a:srgbClr val="FFFFFF"/>
                </a:solidFill>
              </a:rPr>
              <a:pPr/>
              <a:t>‹#›</a:t>
            </a:fld>
            <a:endParaRPr kumimoji="0" lang="en-US"/>
          </a:p>
        </p:txBody>
      </p:sp>
      <p:sp>
        <p:nvSpPr>
          <p:cNvPr id="8" name="Rectangle 7"/>
          <p:cNvSpPr>
            <a:spLocks noGrp="1"/>
          </p:cNvSpPr>
          <p:nvPr>
            <p:ph type="ftr" sz="quarter" idx="26"/>
          </p:nvPr>
        </p:nvSpPr>
        <p:spPr/>
        <p:txBody>
          <a:bodyPr/>
          <a:lstStyle>
            <a:extLst/>
          </a:lstStyle>
          <a:p>
            <a:endParaRPr kumimoji="0" lang="en-US"/>
          </a:p>
        </p:txBody>
      </p:sp>
    </p:spTree>
  </p:cSld>
  <p:clrMapOvr>
    <a:masterClrMapping/>
  </p:clrMapOvr>
  <p:transition>
    <p:split orient="vert"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5-Up: 3 Landscape with 2 Portra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icture Placeholder 18"/>
          <p:cNvSpPr>
            <a:spLocks noGrp="1"/>
          </p:cNvSpPr>
          <p:nvPr>
            <p:ph type="pic" sz="quarter" idx="14"/>
          </p:nvPr>
        </p:nvSpPr>
        <p:spPr>
          <a:xfrm>
            <a:off x="228600" y="3429000"/>
            <a:ext cx="2070154" cy="3124200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/>
          <a:lstStyle>
            <a:lvl1pPr marL="342900" indent="-342900" algn="ctr" rtl="0" eaLnBrk="1" latinLnBrk="0" hangingPunct="1">
              <a:spcBef>
                <a:spcPct val="20000"/>
              </a:spcBef>
              <a:defRPr kumimoji="0" lang="en-US" sz="20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rtl="0" eaLnBrk="1" latinLnBrk="1" hangingPunct="1"/>
            <a:r>
              <a:rPr lang="en-US" smtClean="0"/>
              <a:t>Click icon to add picture</a:t>
            </a:r>
            <a:endParaRPr/>
          </a:p>
        </p:txBody>
      </p:sp>
      <p:sp>
        <p:nvSpPr>
          <p:cNvPr id="12" name="Picture Placeholder 11"/>
          <p:cNvSpPr>
            <a:spLocks noGrp="1"/>
          </p:cNvSpPr>
          <p:nvPr>
            <p:ph type="pic" sz="quarter" idx="17"/>
          </p:nvPr>
        </p:nvSpPr>
        <p:spPr>
          <a:xfrm>
            <a:off x="2438400" y="228600"/>
            <a:ext cx="5562600" cy="4171950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/>
          <a:lstStyle>
            <a:lvl1pPr marL="342900" indent="-342900" algn="ctr" rtl="0" eaLnBrk="1" latinLnBrk="0" hangingPunct="1">
              <a:spcBef>
                <a:spcPct val="20000"/>
              </a:spcBef>
              <a:defRPr kumimoji="0" lang="en-US" sz="20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rtl="0" eaLnBrk="1" latinLnBrk="1" hangingPunct="1"/>
            <a:r>
              <a:rPr lang="en-US" smtClean="0"/>
              <a:t>Click icon to add picture</a:t>
            </a:r>
            <a:endParaRPr/>
          </a:p>
        </p:txBody>
      </p:sp>
      <p:sp>
        <p:nvSpPr>
          <p:cNvPr id="15" name="Picture Placeholder 14"/>
          <p:cNvSpPr>
            <a:spLocks noGrp="1"/>
          </p:cNvSpPr>
          <p:nvPr>
            <p:ph type="pic" sz="quarter" idx="26"/>
          </p:nvPr>
        </p:nvSpPr>
        <p:spPr>
          <a:xfrm>
            <a:off x="228600" y="228600"/>
            <a:ext cx="2070154" cy="3124200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/>
          <a:lstStyle>
            <a:lvl1pPr marL="342900" indent="-342900" algn="ctr" rtl="0" eaLnBrk="1" latinLnBrk="0" hangingPunct="1">
              <a:spcBef>
                <a:spcPct val="20000"/>
              </a:spcBef>
              <a:defRPr kumimoji="0" lang="en-US" sz="20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rtl="0" eaLnBrk="1" latinLnBrk="1" hangingPunct="1"/>
            <a:r>
              <a:rPr lang="en-US" smtClean="0"/>
              <a:t>Click icon to add picture</a:t>
            </a:r>
            <a:endParaRPr/>
          </a:p>
        </p:txBody>
      </p:sp>
      <p:sp>
        <p:nvSpPr>
          <p:cNvPr id="31" name="Picture Placeholder 30"/>
          <p:cNvSpPr>
            <a:spLocks noGrp="1"/>
          </p:cNvSpPr>
          <p:nvPr>
            <p:ph type="pic" sz="quarter" idx="27"/>
          </p:nvPr>
        </p:nvSpPr>
        <p:spPr>
          <a:xfrm>
            <a:off x="5257800" y="4495800"/>
            <a:ext cx="2743200" cy="2057400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/>
          <a:lstStyle>
            <a:lvl1pPr marL="342900" indent="-342900" algn="ctr" rtl="0" eaLnBrk="1" latinLnBrk="0" hangingPunct="1">
              <a:spcBef>
                <a:spcPct val="20000"/>
              </a:spcBef>
              <a:defRPr kumimoji="0" lang="en-US" sz="20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rtl="0" eaLnBrk="1" latinLnBrk="1" hangingPunct="1"/>
            <a:r>
              <a:rPr lang="en-US" smtClean="0"/>
              <a:t>Click icon to add picture</a:t>
            </a:r>
            <a:endParaRPr/>
          </a:p>
        </p:txBody>
      </p:sp>
      <p:sp>
        <p:nvSpPr>
          <p:cNvPr id="17" name="Picture Placeholder 16"/>
          <p:cNvSpPr>
            <a:spLocks noGrp="1"/>
          </p:cNvSpPr>
          <p:nvPr>
            <p:ph type="pic" sz="quarter" idx="28"/>
          </p:nvPr>
        </p:nvSpPr>
        <p:spPr>
          <a:xfrm>
            <a:off x="2438400" y="4495800"/>
            <a:ext cx="2743200" cy="2057400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/>
          <a:lstStyle>
            <a:lvl1pPr marL="342900" indent="-342900" algn="ctr" rtl="0" eaLnBrk="1" latinLnBrk="0" hangingPunct="1">
              <a:spcBef>
                <a:spcPct val="20000"/>
              </a:spcBef>
              <a:defRPr kumimoji="0" lang="en-US" sz="20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rtl="0" eaLnBrk="1" latinLnBrk="1" hangingPunct="1"/>
            <a:r>
              <a:rPr lang="en-US" smtClean="0"/>
              <a:t>Click icon to add picture</a:t>
            </a:r>
            <a:endParaRPr/>
          </a:p>
        </p:txBody>
      </p:sp>
      <p:sp>
        <p:nvSpPr>
          <p:cNvPr id="7" name="Rectangle 6"/>
          <p:cNvSpPr>
            <a:spLocks noGrp="1"/>
          </p:cNvSpPr>
          <p:nvPr>
            <p:ph type="dt" sz="half" idx="29"/>
          </p:nvPr>
        </p:nvSpPr>
        <p:spPr/>
        <p:txBody>
          <a:bodyPr/>
          <a:lstStyle>
            <a:extLst/>
          </a:lstStyle>
          <a:p>
            <a:pPr algn="r"/>
            <a:fld id="{9668B50E-0B48-4566-8609-C51CF752A7DF}" type="datetimeFigureOut">
              <a:rPr kumimoji="0" lang="en-US" smtClean="0">
                <a:solidFill>
                  <a:schemeClr val="bg1"/>
                </a:solidFill>
              </a:rPr>
              <a:pPr algn="r"/>
              <a:t>5/26/2017</a:t>
            </a:fld>
            <a:endParaRPr kumimoji="0" lang="en-US"/>
          </a:p>
        </p:txBody>
      </p:sp>
      <p:sp>
        <p:nvSpPr>
          <p:cNvPr id="8" name="Rectangle 7"/>
          <p:cNvSpPr>
            <a:spLocks noGrp="1"/>
          </p:cNvSpPr>
          <p:nvPr>
            <p:ph type="sldNum" sz="quarter" idx="30"/>
          </p:nvPr>
        </p:nvSpPr>
        <p:spPr/>
        <p:txBody>
          <a:bodyPr/>
          <a:lstStyle>
            <a:extLst/>
          </a:lstStyle>
          <a:p>
            <a:fld id="{8A4431D5-1B33-458B-8AFD-CECCB0FA18CB}" type="slidenum">
              <a:rPr kumimoji="0" lang="en-US" smtClean="0">
                <a:solidFill>
                  <a:srgbClr val="FFFFFF"/>
                </a:solidFill>
              </a:rPr>
              <a:pPr/>
              <a:t>‹#›</a:t>
            </a:fld>
            <a:endParaRPr kumimoji="0" lang="en-US"/>
          </a:p>
        </p:txBody>
      </p:sp>
      <p:sp>
        <p:nvSpPr>
          <p:cNvPr id="9" name="Rectangle 8"/>
          <p:cNvSpPr>
            <a:spLocks noGrp="1"/>
          </p:cNvSpPr>
          <p:nvPr>
            <p:ph type="ftr" sz="quarter" idx="31"/>
          </p:nvPr>
        </p:nvSpPr>
        <p:spPr/>
        <p:txBody>
          <a:bodyPr/>
          <a:lstStyle>
            <a:extLst/>
          </a:lstStyle>
          <a:p>
            <a:endParaRPr kumimoji="0" lang="en-US"/>
          </a:p>
        </p:txBody>
      </p:sp>
    </p:spTree>
  </p:cSld>
  <p:clrMapOvr>
    <a:masterClrMapping/>
  </p:clrMapOvr>
  <p:transition>
    <p:split orient="vert"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5-Up: 2 Landscape with 3 Portra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26"/>
          </p:nvPr>
        </p:nvSpPr>
        <p:spPr>
          <a:xfrm>
            <a:off x="228600" y="228600"/>
            <a:ext cx="2606040" cy="3474720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/>
          <a:lstStyle>
            <a:lvl1pPr marL="342900" indent="-342900" algn="ctr" rtl="0" eaLnBrk="1" latinLnBrk="0" hangingPunct="1">
              <a:spcBef>
                <a:spcPct val="20000"/>
              </a:spcBef>
              <a:defRPr kumimoji="0" lang="en-US" sz="20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rtl="0" eaLnBrk="1" latinLnBrk="1" hangingPunct="1"/>
            <a:r>
              <a:rPr lang="en-US" smtClean="0"/>
              <a:t>Click icon to add picture</a:t>
            </a:r>
            <a:endParaRPr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29"/>
          </p:nvPr>
        </p:nvSpPr>
        <p:spPr>
          <a:xfrm>
            <a:off x="228600" y="3867150"/>
            <a:ext cx="3962400" cy="2743200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/>
          <a:lstStyle>
            <a:lvl1pPr marL="342900" indent="-342900" algn="ctr" rtl="0" eaLnBrk="1" latinLnBrk="0" hangingPunct="1">
              <a:spcBef>
                <a:spcPct val="20000"/>
              </a:spcBef>
              <a:defRPr kumimoji="0" lang="en-US" sz="20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rtl="0" eaLnBrk="1" latinLnBrk="1" hangingPunct="1"/>
            <a:r>
              <a:rPr lang="en-US" smtClean="0"/>
              <a:t>Click icon to add picture</a:t>
            </a:r>
            <a:endParaRPr/>
          </a:p>
        </p:txBody>
      </p:sp>
      <p:sp>
        <p:nvSpPr>
          <p:cNvPr id="27" name="Picture Placeholder 26"/>
          <p:cNvSpPr>
            <a:spLocks noGrp="1"/>
          </p:cNvSpPr>
          <p:nvPr>
            <p:ph type="pic" sz="quarter" idx="30"/>
          </p:nvPr>
        </p:nvSpPr>
        <p:spPr>
          <a:xfrm>
            <a:off x="4419600" y="3867150"/>
            <a:ext cx="3962400" cy="2743200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/>
          <a:lstStyle>
            <a:lvl1pPr marL="342900" indent="-342900" algn="ctr" rtl="0" eaLnBrk="1" latinLnBrk="0" hangingPunct="1">
              <a:spcBef>
                <a:spcPct val="20000"/>
              </a:spcBef>
              <a:defRPr kumimoji="0" lang="en-US" sz="20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rtl="0" eaLnBrk="1" latinLnBrk="1" hangingPunct="1"/>
            <a:r>
              <a:rPr lang="en-US" smtClean="0"/>
              <a:t>Click icon to add picture</a:t>
            </a:r>
            <a:endParaRPr/>
          </a:p>
        </p:txBody>
      </p:sp>
      <p:sp>
        <p:nvSpPr>
          <p:cNvPr id="14" name="Picture Placeholder 13"/>
          <p:cNvSpPr>
            <a:spLocks noGrp="1"/>
          </p:cNvSpPr>
          <p:nvPr>
            <p:ph type="pic" sz="quarter" idx="27"/>
          </p:nvPr>
        </p:nvSpPr>
        <p:spPr>
          <a:xfrm>
            <a:off x="3009900" y="228600"/>
            <a:ext cx="2606040" cy="3474720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/>
          <a:lstStyle>
            <a:lvl1pPr marL="342900" indent="-342900" algn="ctr" rtl="0" eaLnBrk="1" latinLnBrk="0" hangingPunct="1">
              <a:spcBef>
                <a:spcPct val="20000"/>
              </a:spcBef>
              <a:defRPr kumimoji="0" lang="en-US" sz="20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rtl="0" eaLnBrk="1" latinLnBrk="1" hangingPunct="1"/>
            <a:r>
              <a:rPr lang="en-US" smtClean="0"/>
              <a:t>Click icon to add picture</a:t>
            </a:r>
            <a:endParaRPr/>
          </a:p>
        </p:txBody>
      </p:sp>
      <p:sp>
        <p:nvSpPr>
          <p:cNvPr id="12" name="Picture Placeholder 11"/>
          <p:cNvSpPr>
            <a:spLocks noGrp="1"/>
          </p:cNvSpPr>
          <p:nvPr>
            <p:ph type="pic" sz="quarter" idx="28"/>
          </p:nvPr>
        </p:nvSpPr>
        <p:spPr>
          <a:xfrm>
            <a:off x="5791200" y="228600"/>
            <a:ext cx="2606040" cy="3474720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/>
          <a:lstStyle>
            <a:lvl1pPr marL="342900" indent="-342900" algn="ctr" rtl="0" eaLnBrk="1" latinLnBrk="0" hangingPunct="1">
              <a:spcBef>
                <a:spcPct val="20000"/>
              </a:spcBef>
              <a:defRPr kumimoji="0" lang="en-US" sz="20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rtl="0" eaLnBrk="1" latinLnBrk="1" hangingPunct="1"/>
            <a:r>
              <a:rPr lang="en-US" smtClean="0"/>
              <a:t>Click icon to add picture</a:t>
            </a:r>
            <a:endParaRPr/>
          </a:p>
        </p:txBody>
      </p:sp>
      <p:sp>
        <p:nvSpPr>
          <p:cNvPr id="8" name="Rectangle 7"/>
          <p:cNvSpPr>
            <a:spLocks noGrp="1"/>
          </p:cNvSpPr>
          <p:nvPr>
            <p:ph type="dt" sz="half" idx="31"/>
          </p:nvPr>
        </p:nvSpPr>
        <p:spPr/>
        <p:txBody>
          <a:bodyPr/>
          <a:lstStyle>
            <a:extLst/>
          </a:lstStyle>
          <a:p>
            <a:pPr algn="r"/>
            <a:fld id="{9668B50E-0B48-4566-8609-C51CF752A7DF}" type="datetimeFigureOut">
              <a:rPr kumimoji="0" lang="en-US" smtClean="0">
                <a:solidFill>
                  <a:schemeClr val="bg1"/>
                </a:solidFill>
              </a:rPr>
              <a:pPr algn="r"/>
              <a:t>5/26/2017</a:t>
            </a:fld>
            <a:endParaRPr kumimoji="0" lang="en-US"/>
          </a:p>
        </p:txBody>
      </p:sp>
      <p:sp>
        <p:nvSpPr>
          <p:cNvPr id="10" name="Rectangle 9"/>
          <p:cNvSpPr>
            <a:spLocks noGrp="1"/>
          </p:cNvSpPr>
          <p:nvPr>
            <p:ph type="sldNum" sz="quarter" idx="32"/>
          </p:nvPr>
        </p:nvSpPr>
        <p:spPr/>
        <p:txBody>
          <a:bodyPr/>
          <a:lstStyle>
            <a:extLst/>
          </a:lstStyle>
          <a:p>
            <a:fld id="{8A4431D5-1B33-458B-8AFD-CECCB0FA18CB}" type="slidenum">
              <a:rPr kumimoji="0" lang="en-US" smtClean="0">
                <a:solidFill>
                  <a:srgbClr val="FFFFFF"/>
                </a:solidFill>
              </a:rPr>
              <a:pPr/>
              <a:t>‹#›</a:t>
            </a:fld>
            <a:endParaRPr kumimoji="0" lang="en-US"/>
          </a:p>
        </p:txBody>
      </p:sp>
      <p:sp>
        <p:nvSpPr>
          <p:cNvPr id="11" name="Rectangle 10"/>
          <p:cNvSpPr>
            <a:spLocks noGrp="1"/>
          </p:cNvSpPr>
          <p:nvPr>
            <p:ph type="ftr" sz="quarter" idx="33"/>
          </p:nvPr>
        </p:nvSpPr>
        <p:spPr/>
        <p:txBody>
          <a:bodyPr/>
          <a:lstStyle>
            <a:extLst/>
          </a:lstStyle>
          <a:p>
            <a:endParaRPr kumimoji="0" lang="en-US"/>
          </a:p>
        </p:txBody>
      </p:sp>
    </p:spTree>
  </p:cSld>
  <p:clrMapOvr>
    <a:masterClrMapping/>
  </p:clrMapOvr>
  <p:transition>
    <p:split orient="vert"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qua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 noChangeAspect="1"/>
          </p:cNvSpPr>
          <p:nvPr>
            <p:ph type="pic" sz="quarter" idx="13"/>
          </p:nvPr>
        </p:nvSpPr>
        <p:spPr>
          <a:xfrm>
            <a:off x="2133600" y="762000"/>
            <a:ext cx="4873334" cy="4876800"/>
          </a:xfr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vert="horz" anchor="t">
            <a:normAutofit/>
          </a:bodyPr>
          <a:lstStyle>
            <a:lvl1pPr marL="342900" marR="0" indent="-342900" algn="ctr" rtl="0" eaLnBrk="1" latinLnBrk="0" hangingPunct="1">
              <a:spcBef>
                <a:spcPct val="20000"/>
              </a:spcBef>
              <a:buFontTx/>
              <a:buNone/>
              <a:defRPr kumimoji="0" sz="2000" i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1588" algn="ctr" rtl="0" eaLnBrk="1" latinLnBrk="1" hangingPunct="1"/>
            <a:r>
              <a:rPr lang="en-US" smtClean="0"/>
              <a:t>Click icon to add picture</a:t>
            </a:r>
            <a:endParaRPr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5" hasCustomPrompt="1"/>
          </p:nvPr>
        </p:nvSpPr>
        <p:spPr>
          <a:xfrm>
            <a:off x="2133600" y="5715000"/>
            <a:ext cx="4876800" cy="838200"/>
          </a:xfrm>
        </p:spPr>
        <p:txBody>
          <a:bodyPr tIns="91440" rIns="9144" bIns="91440" anchor="t"/>
          <a:lstStyle>
            <a:lvl1pPr marL="0" marR="0" indent="0" algn="l" eaLnBrk="1" latinLnBrk="0" hangingPunct="1">
              <a:buFontTx/>
              <a:buNone/>
              <a:defRPr kumimoji="0" sz="2000" i="0"/>
            </a:lvl1pPr>
            <a:extLst/>
          </a:lstStyle>
          <a:p>
            <a:pPr lvl="0"/>
            <a:r>
              <a:rPr kumimoji="0" lang="en-US" dirty="0" smtClean="0"/>
              <a:t>Click to add caption</a:t>
            </a:r>
            <a:endParaRPr kumimoji="0" lang="en-US" dirty="0"/>
          </a:p>
        </p:txBody>
      </p:sp>
      <p:sp>
        <p:nvSpPr>
          <p:cNvPr id="8" name="Rectangle 7"/>
          <p:cNvSpPr>
            <a:spLocks noGrp="1"/>
          </p:cNvSpPr>
          <p:nvPr>
            <p:ph type="dt" sz="half" idx="16"/>
          </p:nvPr>
        </p:nvSpPr>
        <p:spPr/>
        <p:txBody>
          <a:bodyPr/>
          <a:lstStyle>
            <a:extLst/>
          </a:lstStyle>
          <a:p>
            <a:pPr algn="r"/>
            <a:fld id="{9668B50E-0B48-4566-8609-C51CF752A7DF}" type="datetimeFigureOut">
              <a:rPr kumimoji="0" lang="en-US" smtClean="0">
                <a:solidFill>
                  <a:schemeClr val="bg1"/>
                </a:solidFill>
              </a:rPr>
              <a:pPr algn="r"/>
              <a:t>5/26/2017</a:t>
            </a:fld>
            <a:endParaRPr kumimoji="0" lang="en-US"/>
          </a:p>
        </p:txBody>
      </p:sp>
      <p:sp>
        <p:nvSpPr>
          <p:cNvPr id="9" name="Rectangle 8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extLst/>
          </a:lstStyle>
          <a:p>
            <a:fld id="{8A4431D5-1B33-458B-8AFD-CECCB0FA18CB}" type="slidenum">
              <a:rPr kumimoji="0" lang="en-US" smtClean="0">
                <a:solidFill>
                  <a:srgbClr val="FFFFFF"/>
                </a:solidFill>
              </a:rPr>
              <a:pPr/>
              <a:t>‹#›</a:t>
            </a:fld>
            <a:endParaRPr kumimoji="0" lang="en-US"/>
          </a:p>
        </p:txBody>
      </p:sp>
      <p:sp>
        <p:nvSpPr>
          <p:cNvPr id="10" name="Rectangle 9"/>
          <p:cNvSpPr>
            <a:spLocks noGrp="1"/>
          </p:cNvSpPr>
          <p:nvPr>
            <p:ph type="ftr" sz="quarter" idx="18"/>
          </p:nvPr>
        </p:nvSpPr>
        <p:spPr/>
        <p:txBody>
          <a:bodyPr/>
          <a:lstStyle>
            <a:extLst/>
          </a:lstStyle>
          <a:p>
            <a:endParaRPr kumimoji="0" lang="en-US"/>
          </a:p>
        </p:txBody>
      </p:sp>
    </p:spTree>
  </p:cSld>
  <p:clrMapOvr>
    <a:masterClrMapping/>
  </p:clrMapOvr>
  <p:transition>
    <p:split orient="vert"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-Up Squa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 noChangeAspect="1"/>
          </p:cNvSpPr>
          <p:nvPr>
            <p:ph type="pic" sz="quarter" idx="13"/>
          </p:nvPr>
        </p:nvSpPr>
        <p:spPr>
          <a:xfrm>
            <a:off x="4955273" y="1371600"/>
            <a:ext cx="3198127" cy="3200400"/>
          </a:xfr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vert="horz" anchor="t"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sz="2400" i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1588" algn="ctr" rtl="0" eaLnBrk="1" latinLnBrk="1" hangingPunct="1"/>
            <a:r>
              <a:rPr lang="en-US" smtClean="0"/>
              <a:t>Click icon to add picture</a:t>
            </a:r>
            <a:endParaRPr/>
          </a:p>
        </p:txBody>
      </p:sp>
      <p:sp>
        <p:nvSpPr>
          <p:cNvPr id="7" name="Picture Placeholder 6"/>
          <p:cNvSpPr>
            <a:spLocks noGrp="1" noChangeAspect="1"/>
          </p:cNvSpPr>
          <p:nvPr>
            <p:ph type="pic" sz="quarter" idx="14"/>
          </p:nvPr>
        </p:nvSpPr>
        <p:spPr>
          <a:xfrm>
            <a:off x="1145273" y="1371600"/>
            <a:ext cx="3198127" cy="3200400"/>
          </a:xfr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vert="horz" anchor="t">
            <a:normAutofit/>
          </a:bodyPr>
          <a:lstStyle>
            <a:lvl1pPr marL="342900" marR="0" indent="-342900" algn="ctr" rtl="0" eaLnBrk="1" latinLnBrk="0" hangingPunct="1">
              <a:spcBef>
                <a:spcPct val="20000"/>
              </a:spcBef>
              <a:buFontTx/>
              <a:buNone/>
              <a:defRPr kumimoji="0" sz="2000" i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1588" algn="ctr" rtl="0" eaLnBrk="1" latinLnBrk="1" hangingPunct="1"/>
            <a:r>
              <a:rPr lang="en-US" smtClean="0"/>
              <a:t>Click icon to add picture</a:t>
            </a:r>
            <a:endParaRPr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5" hasCustomPrompt="1"/>
          </p:nvPr>
        </p:nvSpPr>
        <p:spPr>
          <a:xfrm>
            <a:off x="4953000" y="4648200"/>
            <a:ext cx="3200400" cy="1295400"/>
          </a:xfrm>
        </p:spPr>
        <p:txBody>
          <a:bodyPr tIns="91440" rIns="9144" bIns="91440" anchor="t"/>
          <a:lstStyle>
            <a:lvl1pPr marL="0" marR="0" indent="0" algn="l" eaLnBrk="1" latinLnBrk="0" hangingPunct="1">
              <a:buFontTx/>
              <a:buNone/>
              <a:defRPr kumimoji="0" sz="2000" i="0"/>
            </a:lvl1pPr>
            <a:extLst/>
          </a:lstStyle>
          <a:p>
            <a:pPr lvl="0"/>
            <a:r>
              <a:rPr kumimoji="0" lang="en-US" dirty="0" smtClean="0"/>
              <a:t>Click to add caption</a:t>
            </a:r>
            <a:endParaRPr kumimoji="0"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6" hasCustomPrompt="1"/>
          </p:nvPr>
        </p:nvSpPr>
        <p:spPr>
          <a:xfrm>
            <a:off x="1143000" y="4648200"/>
            <a:ext cx="3200400" cy="1295400"/>
          </a:xfrm>
        </p:spPr>
        <p:txBody>
          <a:bodyPr tIns="91440" rIns="9144" bIns="91440" anchor="t"/>
          <a:lstStyle>
            <a:lvl1pPr marL="0" marR="0" indent="0" algn="l" eaLnBrk="1" latinLnBrk="0" hangingPunct="1">
              <a:buFontTx/>
              <a:buNone/>
              <a:defRPr kumimoji="0" sz="2000" i="0"/>
            </a:lvl1pPr>
            <a:extLst/>
          </a:lstStyle>
          <a:p>
            <a:pPr lvl="0"/>
            <a:r>
              <a:rPr kumimoji="0" lang="en-US" dirty="0" smtClean="0"/>
              <a:t>Click to add caption</a:t>
            </a:r>
            <a:endParaRPr kumimoji="0" lang="en-US" dirty="0"/>
          </a:p>
        </p:txBody>
      </p:sp>
      <p:sp>
        <p:nvSpPr>
          <p:cNvPr id="10" name="Rectangle 9"/>
          <p:cNvSpPr>
            <a:spLocks noGrp="1"/>
          </p:cNvSpPr>
          <p:nvPr>
            <p:ph type="dt" sz="half" idx="17"/>
          </p:nvPr>
        </p:nvSpPr>
        <p:spPr/>
        <p:txBody>
          <a:bodyPr/>
          <a:lstStyle>
            <a:extLst/>
          </a:lstStyle>
          <a:p>
            <a:pPr algn="r"/>
            <a:fld id="{9668B50E-0B48-4566-8609-C51CF752A7DF}" type="datetimeFigureOut">
              <a:rPr kumimoji="0" lang="en-US" smtClean="0">
                <a:solidFill>
                  <a:schemeClr val="bg1"/>
                </a:solidFill>
              </a:rPr>
              <a:pPr algn="r"/>
              <a:t>5/26/2017</a:t>
            </a:fld>
            <a:endParaRPr kumimoji="0" lang="en-US" dirty="0"/>
          </a:p>
        </p:txBody>
      </p:sp>
      <p:sp>
        <p:nvSpPr>
          <p:cNvPr id="11" name="Rectangle 10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extLst/>
          </a:lstStyle>
          <a:p>
            <a:fld id="{8A4431D5-1B33-458B-8AFD-CECCB0FA18CB}" type="slidenum">
              <a:rPr kumimoji="0" lang="en-US" smtClean="0">
                <a:solidFill>
                  <a:srgbClr val="FFFFFF"/>
                </a:solidFill>
              </a:rPr>
              <a:pPr/>
              <a:t>‹#›</a:t>
            </a:fld>
            <a:endParaRPr kumimoji="0" lang="en-US"/>
          </a:p>
        </p:txBody>
      </p:sp>
      <p:sp>
        <p:nvSpPr>
          <p:cNvPr id="12" name="Rectangle 11"/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extLst/>
          </a:lstStyle>
          <a:p>
            <a:endParaRPr kumimoji="0" lang="en-US"/>
          </a:p>
        </p:txBody>
      </p:sp>
    </p:spTree>
  </p:cSld>
  <p:clrMapOvr>
    <a:masterClrMapping/>
  </p:clrMapOvr>
  <p:transition>
    <p:split orient="vert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andscap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icture Placeholder 15"/>
          <p:cNvSpPr>
            <a:spLocks noGrp="1" noChangeAspect="1"/>
          </p:cNvSpPr>
          <p:nvPr>
            <p:ph type="pic" sz="quarter" idx="10"/>
          </p:nvPr>
        </p:nvSpPr>
        <p:spPr>
          <a:xfrm>
            <a:off x="533400" y="218390"/>
            <a:ext cx="7467600" cy="5600700"/>
          </a:xfr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t"/>
          <a:lstStyle>
            <a:lvl1pPr marL="0" indent="0" algn="ctr" rtl="0" eaLnBrk="1" latinLnBrk="0" hangingPunct="1">
              <a:spcBef>
                <a:spcPct val="20000"/>
              </a:spcBef>
              <a:defRPr kumimoji="0" lang="en-US" sz="200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rtl="0" eaLnBrk="1" latinLnBrk="1" hangingPunct="1"/>
            <a:r>
              <a:rPr lang="en-US" smtClean="0"/>
              <a:t>Click icon to add picture</a:t>
            </a:r>
            <a:endParaRPr/>
          </a:p>
        </p:txBody>
      </p:sp>
      <p:sp>
        <p:nvSpPr>
          <p:cNvPr id="19" name="Text Placeholder 18"/>
          <p:cNvSpPr>
            <a:spLocks noGrp="1"/>
          </p:cNvSpPr>
          <p:nvPr>
            <p:ph type="body" sz="quarter" idx="11" hasCustomPrompt="1"/>
          </p:nvPr>
        </p:nvSpPr>
        <p:spPr>
          <a:xfrm>
            <a:off x="533400" y="5943600"/>
            <a:ext cx="7467600" cy="762000"/>
          </a:xfrm>
        </p:spPr>
        <p:txBody>
          <a:bodyPr anchor="t" anchorCtr="0"/>
          <a:lstStyle>
            <a:lvl1pPr marL="0" marR="0" indent="0" algn="r" eaLnBrk="1" latinLnBrk="0" hangingPunct="1">
              <a:buFontTx/>
              <a:buNone/>
              <a:defRPr kumimoji="0" sz="2400" i="0" baseline="0"/>
            </a:lvl1pPr>
            <a:extLst/>
          </a:lstStyle>
          <a:p>
            <a:pPr lvl="0"/>
            <a:r>
              <a:rPr kumimoji="0" lang="en-US" dirty="0" smtClean="0"/>
              <a:t>Click to add caption</a:t>
            </a:r>
            <a:endParaRPr kumimoji="0" lang="en-US" dirty="0"/>
          </a:p>
        </p:txBody>
      </p:sp>
      <p:sp>
        <p:nvSpPr>
          <p:cNvPr id="7" name="Rectangle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extLst/>
          </a:lstStyle>
          <a:p>
            <a:pPr algn="r"/>
            <a:fld id="{9668B50E-0B48-4566-8609-C51CF752A7DF}" type="datetimeFigureOut">
              <a:rPr kumimoji="0" lang="en-US" smtClean="0">
                <a:solidFill>
                  <a:schemeClr val="bg1"/>
                </a:solidFill>
              </a:rPr>
              <a:pPr algn="r"/>
              <a:t>5/26/2017</a:t>
            </a:fld>
            <a:endParaRPr kumimoji="0" lang="en-US"/>
          </a:p>
        </p:txBody>
      </p:sp>
      <p:sp>
        <p:nvSpPr>
          <p:cNvPr id="8" name="Rectangle 7"/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extLst/>
          </a:lstStyle>
          <a:p>
            <a:fld id="{8A4431D5-1B33-458B-8AFD-CECCB0FA18CB}" type="slidenum">
              <a:rPr kumimoji="0" lang="en-US" smtClean="0">
                <a:solidFill>
                  <a:srgbClr val="FFFFFF"/>
                </a:solidFill>
              </a:rPr>
              <a:pPr/>
              <a:t>‹#›</a:t>
            </a:fld>
            <a:endParaRPr kumimoji="0" lang="en-US"/>
          </a:p>
        </p:txBody>
      </p:sp>
      <p:sp>
        <p:nvSpPr>
          <p:cNvPr id="9" name="Rectangle 8"/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extLst/>
          </a:lstStyle>
          <a:p>
            <a:endParaRPr kumimoji="0" lang="en-US"/>
          </a:p>
        </p:txBody>
      </p:sp>
    </p:spTree>
  </p:cSld>
  <p:clrMapOvr>
    <a:masterClrMapping/>
  </p:clrMapOvr>
  <p:transition>
    <p:split orient="vert"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a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30"/>
          </p:nvPr>
        </p:nvSpPr>
        <p:spPr>
          <a:xfrm>
            <a:off x="228600" y="1524000"/>
            <a:ext cx="8229600" cy="2743200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vert="horz" anchor="t">
            <a:normAutofit/>
          </a:bodyPr>
          <a:lstStyle>
            <a:lvl1pPr marL="342900" marR="0" indent="-342900" algn="ctr" rtl="0" eaLnBrk="1" latinLnBrk="0" hangingPunct="1">
              <a:spcBef>
                <a:spcPct val="20000"/>
              </a:spcBef>
              <a:buFontTx/>
              <a:buNone/>
              <a:defRPr kumimoji="0" sz="2000" i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rtl="0" eaLnBrk="1" latinLnBrk="1" hangingPunct="1"/>
            <a:r>
              <a:rPr lang="en-US" smtClean="0"/>
              <a:t>Click icon to add picture</a:t>
            </a:r>
            <a:endParaRPr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31" hasCustomPrompt="1"/>
          </p:nvPr>
        </p:nvSpPr>
        <p:spPr>
          <a:xfrm>
            <a:off x="228600" y="4343400"/>
            <a:ext cx="8229600" cy="1676400"/>
          </a:xfrm>
        </p:spPr>
        <p:txBody>
          <a:bodyPr tIns="91440" rIns="9144" bIns="91440" anchor="t"/>
          <a:lstStyle>
            <a:lvl1pPr marL="0" marR="0" indent="0" algn="r" eaLnBrk="1" latinLnBrk="0" hangingPunct="1">
              <a:buFontTx/>
              <a:buNone/>
              <a:defRPr kumimoji="0" sz="2000" i="0"/>
            </a:lvl1pPr>
            <a:extLst/>
          </a:lstStyle>
          <a:p>
            <a:pPr lvl="0"/>
            <a:r>
              <a:rPr kumimoji="0" lang="en-US" dirty="0" smtClean="0"/>
              <a:t>Click to add caption</a:t>
            </a:r>
            <a:endParaRPr kumimoji="0" lang="en-US" dirty="0"/>
          </a:p>
        </p:txBody>
      </p:sp>
      <p:sp>
        <p:nvSpPr>
          <p:cNvPr id="8" name="Rectangle 7"/>
          <p:cNvSpPr>
            <a:spLocks noGrp="1"/>
          </p:cNvSpPr>
          <p:nvPr>
            <p:ph type="dt" sz="half" idx="32"/>
          </p:nvPr>
        </p:nvSpPr>
        <p:spPr/>
        <p:txBody>
          <a:bodyPr/>
          <a:lstStyle>
            <a:extLst/>
          </a:lstStyle>
          <a:p>
            <a:pPr algn="r"/>
            <a:fld id="{9668B50E-0B48-4566-8609-C51CF752A7DF}" type="datetimeFigureOut">
              <a:rPr kumimoji="0" lang="en-US" smtClean="0">
                <a:solidFill>
                  <a:schemeClr val="bg1"/>
                </a:solidFill>
              </a:rPr>
              <a:pPr algn="r"/>
              <a:t>5/26/2017</a:t>
            </a:fld>
            <a:endParaRPr kumimoji="0" lang="en-US"/>
          </a:p>
        </p:txBody>
      </p:sp>
      <p:sp>
        <p:nvSpPr>
          <p:cNvPr id="9" name="Rectangle 8"/>
          <p:cNvSpPr>
            <a:spLocks noGrp="1"/>
          </p:cNvSpPr>
          <p:nvPr>
            <p:ph type="sldNum" sz="quarter" idx="33"/>
          </p:nvPr>
        </p:nvSpPr>
        <p:spPr/>
        <p:txBody>
          <a:bodyPr/>
          <a:lstStyle>
            <a:extLst/>
          </a:lstStyle>
          <a:p>
            <a:fld id="{8A4431D5-1B33-458B-8AFD-CECCB0FA18CB}" type="slidenum">
              <a:rPr kumimoji="0" lang="en-US" smtClean="0">
                <a:solidFill>
                  <a:srgbClr val="FFFFFF"/>
                </a:solidFill>
              </a:rPr>
              <a:pPr/>
              <a:t>‹#›</a:t>
            </a:fld>
            <a:endParaRPr kumimoji="0" lang="en-US"/>
          </a:p>
        </p:txBody>
      </p:sp>
      <p:sp>
        <p:nvSpPr>
          <p:cNvPr id="10" name="Rectangle 9"/>
          <p:cNvSpPr>
            <a:spLocks noGrp="1"/>
          </p:cNvSpPr>
          <p:nvPr>
            <p:ph type="ftr" sz="quarter" idx="34"/>
          </p:nvPr>
        </p:nvSpPr>
        <p:spPr/>
        <p:txBody>
          <a:bodyPr/>
          <a:lstStyle>
            <a:extLst/>
          </a:lstStyle>
          <a:p>
            <a:endParaRPr kumimoji="0" lang="en-US"/>
          </a:p>
        </p:txBody>
      </p:sp>
    </p:spTree>
  </p:cSld>
  <p:clrMapOvr>
    <a:masterClrMapping/>
  </p:clrMapOvr>
  <p:transition>
    <p:split orient="vert"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pPr eaLnBrk="1" latinLnBrk="1" hangingPunct="1"/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1" hangingPunct="1"/>
            <a:r>
              <a:rPr lang="en-US" smtClean="0"/>
              <a:t>Click to edit Master text styles</a:t>
            </a:r>
          </a:p>
          <a:p>
            <a:pPr lvl="1" eaLnBrk="1" latinLnBrk="1" hangingPunct="1"/>
            <a:r>
              <a:rPr lang="en-US" smtClean="0"/>
              <a:t>Second level</a:t>
            </a:r>
          </a:p>
          <a:p>
            <a:pPr lvl="2" eaLnBrk="1" latinLnBrk="1" hangingPunct="1"/>
            <a:r>
              <a:rPr lang="en-US" smtClean="0"/>
              <a:t>Third level</a:t>
            </a:r>
          </a:p>
          <a:p>
            <a:pPr lvl="3" eaLnBrk="1" latinLnBrk="1" hangingPunct="1"/>
            <a:r>
              <a:rPr lang="en-US" smtClean="0"/>
              <a:t>Fourth level</a:t>
            </a:r>
          </a:p>
          <a:p>
            <a:pPr lvl="4" eaLnBrk="1" latinLnBrk="1" hangingPunct="1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668B50E-0B48-4566-8609-C51CF752A7DF}" type="datetimeFigureOut">
              <a:rPr kumimoji="0" lang="en-US" smtClean="0"/>
              <a:pPr/>
              <a:t>5/26/2017</a:t>
            </a:fld>
            <a:endParaRPr kumimoji="0"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A4431D5-1B33-458B-8AFD-CECCB0FA18CB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  <p:transition>
    <p:split orient="vert"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668B50E-0B48-4566-8609-C51CF752A7DF}" type="datetimeFigureOut">
              <a:rPr kumimoji="0" lang="en-US" smtClean="0"/>
              <a:pPr/>
              <a:t>5/26/2017</a:t>
            </a:fld>
            <a:endParaRPr kumimoji="0"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A4431D5-1B33-458B-8AFD-CECCB0FA18CB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  <p:transition>
    <p:split orient="vert"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EF05EF-6168-407F-8025-E41839E12504}" type="datetimeFigureOut">
              <a:rPr lang="en-US" smtClean="0"/>
              <a:pPr/>
              <a:t>5/26/2017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1C692C-4F2D-45F6-A9A8-8A3A8FE2780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split orient="vert"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Moodbo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icture Placeholder 7"/>
          <p:cNvSpPr>
            <a:spLocks noGrp="1"/>
          </p:cNvSpPr>
          <p:nvPr>
            <p:ph type="pic" sz="quarter" idx="22"/>
          </p:nvPr>
        </p:nvSpPr>
        <p:spPr>
          <a:xfrm>
            <a:off x="4971633" y="2743839"/>
            <a:ext cx="1679575" cy="1984375"/>
          </a:xfrm>
          <a:gradFill>
            <a:gsLst>
              <a:gs pos="0">
                <a:schemeClr val="accent5">
                  <a:shade val="51000"/>
                  <a:satMod val="130000"/>
                  <a:alpha val="24000"/>
                </a:schemeClr>
              </a:gs>
              <a:gs pos="80000">
                <a:schemeClr val="accent5">
                  <a:shade val="93000"/>
                  <a:satMod val="130000"/>
                  <a:alpha val="48000"/>
                </a:schemeClr>
              </a:gs>
              <a:gs pos="100000">
                <a:schemeClr val="accent5">
                  <a:shade val="94000"/>
                  <a:satMod val="135000"/>
                  <a:alpha val="20000"/>
                </a:schemeClr>
              </a:gs>
            </a:gsLst>
            <a:lin ang="16200000" scaled="0"/>
          </a:gradFill>
          <a:ln>
            <a:solidFill>
              <a:schemeClr val="dk1">
                <a:alpha val="8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buNone/>
              <a:defRPr lang="en-US" sz="1800">
                <a:solidFill>
                  <a:schemeClr val="dk1"/>
                </a:solidFill>
              </a:defRPr>
            </a:lvl1pPr>
          </a:lstStyle>
          <a:p>
            <a:pPr marL="0" lvl="0" algn="ctr"/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013437-1D79-4654-9215-F42447984356}" type="datetimeFigureOut">
              <a:rPr lang="en-US" smtClean="0"/>
              <a:pPr/>
              <a:t>5/26/2017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DD5CBB-B1A8-4C09-A418-1317A6D3D65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1059785" y="985720"/>
            <a:ext cx="1679575" cy="1984375"/>
          </a:xfrm>
          <a:gradFill>
            <a:gsLst>
              <a:gs pos="0">
                <a:schemeClr val="accent5">
                  <a:shade val="51000"/>
                  <a:satMod val="130000"/>
                  <a:alpha val="24000"/>
                </a:schemeClr>
              </a:gs>
              <a:gs pos="80000">
                <a:schemeClr val="accent5">
                  <a:shade val="93000"/>
                  <a:satMod val="130000"/>
                  <a:alpha val="48000"/>
                </a:schemeClr>
              </a:gs>
              <a:gs pos="100000">
                <a:schemeClr val="accent5">
                  <a:shade val="94000"/>
                  <a:satMod val="135000"/>
                  <a:alpha val="20000"/>
                </a:schemeClr>
              </a:gs>
            </a:gsLst>
            <a:lin ang="16200000" scaled="0"/>
          </a:gradFill>
          <a:ln>
            <a:solidFill>
              <a:schemeClr val="dk1">
                <a:alpha val="8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buNone/>
              <a:defRPr lang="en-US" sz="1800">
                <a:solidFill>
                  <a:schemeClr val="dk1"/>
                </a:solidFill>
              </a:defRPr>
            </a:lvl1pPr>
          </a:lstStyle>
          <a:p>
            <a:pPr marL="0" lvl="0" algn="ctr"/>
            <a:endParaRPr lang="en-US"/>
          </a:p>
        </p:txBody>
      </p:sp>
      <p:sp>
        <p:nvSpPr>
          <p:cNvPr id="9" name="Picture Placeholder 7"/>
          <p:cNvSpPr>
            <a:spLocks noGrp="1"/>
          </p:cNvSpPr>
          <p:nvPr>
            <p:ph type="pic" sz="quarter" idx="14"/>
          </p:nvPr>
        </p:nvSpPr>
        <p:spPr>
          <a:xfrm rot="21246652">
            <a:off x="2586835" y="680310"/>
            <a:ext cx="1679575" cy="1984375"/>
          </a:xfrm>
          <a:gradFill>
            <a:gsLst>
              <a:gs pos="0">
                <a:schemeClr val="accent5">
                  <a:shade val="51000"/>
                  <a:satMod val="130000"/>
                  <a:alpha val="24000"/>
                </a:schemeClr>
              </a:gs>
              <a:gs pos="80000">
                <a:schemeClr val="accent5">
                  <a:shade val="93000"/>
                  <a:satMod val="130000"/>
                  <a:alpha val="48000"/>
                </a:schemeClr>
              </a:gs>
              <a:gs pos="100000">
                <a:schemeClr val="accent5">
                  <a:shade val="94000"/>
                  <a:satMod val="135000"/>
                  <a:alpha val="20000"/>
                </a:schemeClr>
              </a:gs>
            </a:gsLst>
            <a:lin ang="16200000" scaled="0"/>
          </a:gradFill>
          <a:ln>
            <a:solidFill>
              <a:schemeClr val="dk1">
                <a:alpha val="8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buNone/>
              <a:defRPr lang="en-US" sz="1800">
                <a:solidFill>
                  <a:schemeClr val="dk1"/>
                </a:solidFill>
              </a:defRPr>
            </a:lvl1pPr>
          </a:lstStyle>
          <a:p>
            <a:pPr marL="0" lvl="0" algn="ctr"/>
            <a:endParaRPr lang="en-US"/>
          </a:p>
        </p:txBody>
      </p:sp>
      <p:sp>
        <p:nvSpPr>
          <p:cNvPr id="10" name="Picture Placeholder 7"/>
          <p:cNvSpPr>
            <a:spLocks noGrp="1"/>
          </p:cNvSpPr>
          <p:nvPr>
            <p:ph type="pic" sz="quarter" idx="15"/>
          </p:nvPr>
        </p:nvSpPr>
        <p:spPr>
          <a:xfrm>
            <a:off x="3961180" y="1291130"/>
            <a:ext cx="1679575" cy="1984375"/>
          </a:xfrm>
          <a:gradFill>
            <a:gsLst>
              <a:gs pos="0">
                <a:schemeClr val="accent5">
                  <a:shade val="51000"/>
                  <a:satMod val="130000"/>
                  <a:alpha val="24000"/>
                </a:schemeClr>
              </a:gs>
              <a:gs pos="80000">
                <a:schemeClr val="accent5">
                  <a:shade val="93000"/>
                  <a:satMod val="130000"/>
                  <a:alpha val="48000"/>
                </a:schemeClr>
              </a:gs>
              <a:gs pos="100000">
                <a:schemeClr val="accent5">
                  <a:shade val="94000"/>
                  <a:satMod val="135000"/>
                  <a:alpha val="20000"/>
                </a:schemeClr>
              </a:gs>
            </a:gsLst>
            <a:lin ang="16200000" scaled="0"/>
          </a:gradFill>
          <a:ln>
            <a:solidFill>
              <a:schemeClr val="dk1">
                <a:alpha val="8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buNone/>
              <a:defRPr lang="en-US" sz="1800">
                <a:solidFill>
                  <a:schemeClr val="dk1"/>
                </a:solidFill>
              </a:defRPr>
            </a:lvl1pPr>
          </a:lstStyle>
          <a:p>
            <a:pPr marL="0" lvl="0" algn="ctr"/>
            <a:endParaRPr lang="en-US"/>
          </a:p>
        </p:txBody>
      </p:sp>
      <p:sp>
        <p:nvSpPr>
          <p:cNvPr id="11" name="Picture Placeholder 7"/>
          <p:cNvSpPr>
            <a:spLocks noGrp="1"/>
          </p:cNvSpPr>
          <p:nvPr>
            <p:ph type="pic" sz="quarter" idx="16"/>
          </p:nvPr>
        </p:nvSpPr>
        <p:spPr>
          <a:xfrm rot="413541">
            <a:off x="5488230" y="833015"/>
            <a:ext cx="1679575" cy="1984375"/>
          </a:xfrm>
          <a:gradFill>
            <a:gsLst>
              <a:gs pos="0">
                <a:schemeClr val="accent5">
                  <a:shade val="51000"/>
                  <a:satMod val="130000"/>
                  <a:alpha val="24000"/>
                </a:schemeClr>
              </a:gs>
              <a:gs pos="80000">
                <a:schemeClr val="accent5">
                  <a:shade val="93000"/>
                  <a:satMod val="130000"/>
                  <a:alpha val="48000"/>
                </a:schemeClr>
              </a:gs>
              <a:gs pos="100000">
                <a:schemeClr val="accent5">
                  <a:shade val="94000"/>
                  <a:satMod val="135000"/>
                  <a:alpha val="20000"/>
                </a:schemeClr>
              </a:gs>
            </a:gsLst>
            <a:lin ang="16200000" scaled="0"/>
          </a:gradFill>
          <a:ln>
            <a:solidFill>
              <a:schemeClr val="dk1">
                <a:alpha val="8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buNone/>
              <a:defRPr lang="en-US" sz="1800">
                <a:solidFill>
                  <a:schemeClr val="dk1"/>
                </a:solidFill>
              </a:defRPr>
            </a:lvl1pPr>
          </a:lstStyle>
          <a:p>
            <a:pPr marL="0" lvl="0" algn="ctr"/>
            <a:endParaRPr lang="en-US"/>
          </a:p>
        </p:txBody>
      </p:sp>
      <p:sp>
        <p:nvSpPr>
          <p:cNvPr id="12" name="Picture Placeholder 7"/>
          <p:cNvSpPr>
            <a:spLocks noGrp="1"/>
          </p:cNvSpPr>
          <p:nvPr>
            <p:ph type="pic" sz="quarter" idx="17"/>
          </p:nvPr>
        </p:nvSpPr>
        <p:spPr>
          <a:xfrm rot="247039">
            <a:off x="1976015" y="2207360"/>
            <a:ext cx="1679575" cy="1984375"/>
          </a:xfrm>
          <a:gradFill>
            <a:gsLst>
              <a:gs pos="0">
                <a:schemeClr val="accent5">
                  <a:shade val="51000"/>
                  <a:satMod val="130000"/>
                  <a:alpha val="24000"/>
                </a:schemeClr>
              </a:gs>
              <a:gs pos="80000">
                <a:schemeClr val="accent5">
                  <a:shade val="93000"/>
                  <a:satMod val="130000"/>
                  <a:alpha val="48000"/>
                </a:schemeClr>
              </a:gs>
              <a:gs pos="100000">
                <a:schemeClr val="accent5">
                  <a:shade val="94000"/>
                  <a:satMod val="135000"/>
                  <a:alpha val="20000"/>
                </a:schemeClr>
              </a:gs>
            </a:gsLst>
            <a:lin ang="16200000" scaled="0"/>
          </a:gradFill>
          <a:ln>
            <a:solidFill>
              <a:schemeClr val="dk1">
                <a:alpha val="8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buNone/>
              <a:defRPr lang="en-US" sz="1800">
                <a:solidFill>
                  <a:schemeClr val="dk1"/>
                </a:solidFill>
              </a:defRPr>
            </a:lvl1pPr>
          </a:lstStyle>
          <a:p>
            <a:pPr marL="0" lvl="0" algn="ctr"/>
            <a:endParaRPr lang="en-US"/>
          </a:p>
        </p:txBody>
      </p:sp>
      <p:sp>
        <p:nvSpPr>
          <p:cNvPr id="13" name="Picture Placeholder 7"/>
          <p:cNvSpPr>
            <a:spLocks noGrp="1"/>
          </p:cNvSpPr>
          <p:nvPr>
            <p:ph type="pic" sz="quarter" idx="18"/>
          </p:nvPr>
        </p:nvSpPr>
        <p:spPr>
          <a:xfrm rot="21205960">
            <a:off x="3305622" y="2755011"/>
            <a:ext cx="1679575" cy="1984375"/>
          </a:xfrm>
          <a:gradFill>
            <a:gsLst>
              <a:gs pos="0">
                <a:schemeClr val="accent5">
                  <a:shade val="51000"/>
                  <a:satMod val="130000"/>
                  <a:alpha val="24000"/>
                </a:schemeClr>
              </a:gs>
              <a:gs pos="80000">
                <a:schemeClr val="accent5">
                  <a:shade val="93000"/>
                  <a:satMod val="130000"/>
                  <a:alpha val="48000"/>
                </a:schemeClr>
              </a:gs>
              <a:gs pos="100000">
                <a:schemeClr val="accent5">
                  <a:shade val="94000"/>
                  <a:satMod val="135000"/>
                  <a:alpha val="20000"/>
                </a:schemeClr>
              </a:gs>
            </a:gsLst>
            <a:lin ang="16200000" scaled="0"/>
          </a:gradFill>
          <a:ln>
            <a:solidFill>
              <a:schemeClr val="dk1">
                <a:alpha val="8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buNone/>
              <a:defRPr lang="en-US" sz="1800">
                <a:solidFill>
                  <a:schemeClr val="dk1"/>
                </a:solidFill>
              </a:defRPr>
            </a:lvl1pPr>
          </a:lstStyle>
          <a:p>
            <a:pPr marL="0" lvl="0" algn="ctr"/>
            <a:endParaRPr lang="en-US"/>
          </a:p>
        </p:txBody>
      </p:sp>
      <p:sp>
        <p:nvSpPr>
          <p:cNvPr id="14" name="Picture Placeholder 7"/>
          <p:cNvSpPr>
            <a:spLocks noGrp="1"/>
          </p:cNvSpPr>
          <p:nvPr>
            <p:ph type="pic" sz="quarter" idx="19"/>
          </p:nvPr>
        </p:nvSpPr>
        <p:spPr>
          <a:xfrm rot="21316300">
            <a:off x="986009" y="2884029"/>
            <a:ext cx="1679575" cy="1984375"/>
          </a:xfrm>
          <a:gradFill>
            <a:gsLst>
              <a:gs pos="0">
                <a:schemeClr val="accent5">
                  <a:shade val="51000"/>
                  <a:satMod val="130000"/>
                  <a:alpha val="24000"/>
                </a:schemeClr>
              </a:gs>
              <a:gs pos="80000">
                <a:schemeClr val="accent5">
                  <a:shade val="93000"/>
                  <a:satMod val="130000"/>
                  <a:alpha val="48000"/>
                </a:schemeClr>
              </a:gs>
              <a:gs pos="100000">
                <a:schemeClr val="accent5">
                  <a:shade val="94000"/>
                  <a:satMod val="135000"/>
                  <a:alpha val="20000"/>
                </a:schemeClr>
              </a:gs>
            </a:gsLst>
            <a:lin ang="16200000" scaled="0"/>
          </a:gradFill>
          <a:ln>
            <a:solidFill>
              <a:schemeClr val="dk1">
                <a:alpha val="8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buNone/>
              <a:defRPr lang="en-US" sz="1800">
                <a:solidFill>
                  <a:schemeClr val="dk1"/>
                </a:solidFill>
              </a:defRPr>
            </a:lvl1pPr>
          </a:lstStyle>
          <a:p>
            <a:pPr marL="0" lvl="0" algn="ctr"/>
            <a:endParaRPr lang="en-US"/>
          </a:p>
        </p:txBody>
      </p:sp>
      <p:sp>
        <p:nvSpPr>
          <p:cNvPr id="15" name="Picture Placeholder 7"/>
          <p:cNvSpPr>
            <a:spLocks noGrp="1"/>
          </p:cNvSpPr>
          <p:nvPr>
            <p:ph type="pic" sz="quarter" idx="20"/>
          </p:nvPr>
        </p:nvSpPr>
        <p:spPr>
          <a:xfrm rot="344746">
            <a:off x="6499573" y="2439155"/>
            <a:ext cx="1679575" cy="1984375"/>
          </a:xfrm>
          <a:gradFill>
            <a:gsLst>
              <a:gs pos="0">
                <a:schemeClr val="accent5">
                  <a:shade val="51000"/>
                  <a:satMod val="130000"/>
                  <a:alpha val="24000"/>
                </a:schemeClr>
              </a:gs>
              <a:gs pos="80000">
                <a:schemeClr val="accent5">
                  <a:shade val="93000"/>
                  <a:satMod val="130000"/>
                  <a:alpha val="48000"/>
                </a:schemeClr>
              </a:gs>
              <a:gs pos="100000">
                <a:schemeClr val="accent5">
                  <a:shade val="94000"/>
                  <a:satMod val="135000"/>
                  <a:alpha val="20000"/>
                </a:schemeClr>
              </a:gs>
            </a:gsLst>
            <a:lin ang="16200000" scaled="0"/>
          </a:gradFill>
          <a:ln>
            <a:solidFill>
              <a:schemeClr val="dk1">
                <a:alpha val="8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buNone/>
              <a:defRPr lang="en-US" sz="1800">
                <a:solidFill>
                  <a:schemeClr val="dk1"/>
                </a:solidFill>
              </a:defRPr>
            </a:lvl1pPr>
          </a:lstStyle>
          <a:p>
            <a:pPr marL="0" lvl="0" algn="ctr"/>
            <a:endParaRPr lang="en-US"/>
          </a:p>
        </p:txBody>
      </p:sp>
      <p:sp>
        <p:nvSpPr>
          <p:cNvPr id="16" name="Picture Placeholder 7"/>
          <p:cNvSpPr>
            <a:spLocks noGrp="1"/>
          </p:cNvSpPr>
          <p:nvPr>
            <p:ph type="pic" sz="quarter" idx="21"/>
          </p:nvPr>
        </p:nvSpPr>
        <p:spPr>
          <a:xfrm rot="21258641">
            <a:off x="5887863" y="3354659"/>
            <a:ext cx="1679575" cy="1984375"/>
          </a:xfrm>
          <a:gradFill>
            <a:gsLst>
              <a:gs pos="0">
                <a:schemeClr val="accent5">
                  <a:shade val="51000"/>
                  <a:satMod val="130000"/>
                  <a:alpha val="24000"/>
                </a:schemeClr>
              </a:gs>
              <a:gs pos="80000">
                <a:schemeClr val="accent5">
                  <a:shade val="93000"/>
                  <a:satMod val="130000"/>
                  <a:alpha val="48000"/>
                </a:schemeClr>
              </a:gs>
              <a:gs pos="100000">
                <a:schemeClr val="accent5">
                  <a:shade val="94000"/>
                  <a:satMod val="135000"/>
                  <a:alpha val="20000"/>
                </a:schemeClr>
              </a:gs>
            </a:gsLst>
            <a:lin ang="16200000" scaled="0"/>
          </a:gradFill>
          <a:ln>
            <a:solidFill>
              <a:schemeClr val="dk1">
                <a:alpha val="8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buNone/>
              <a:defRPr lang="en-US" sz="1800">
                <a:solidFill>
                  <a:schemeClr val="dk1"/>
                </a:solidFill>
              </a:defRPr>
            </a:lvl1pPr>
          </a:lstStyle>
          <a:p>
            <a:pPr marL="0" lvl="0"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9476971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ortrai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Picture Placeholder 23"/>
          <p:cNvSpPr>
            <a:spLocks noGrp="1"/>
          </p:cNvSpPr>
          <p:nvPr>
            <p:ph type="pic" sz="quarter" idx="10"/>
          </p:nvPr>
        </p:nvSpPr>
        <p:spPr>
          <a:xfrm>
            <a:off x="304800" y="228600"/>
            <a:ext cx="4754880" cy="6324600"/>
          </a:xfr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t"/>
          <a:lstStyle>
            <a:lvl1pPr marL="0" indent="0" algn="ctr" rtl="0" eaLnBrk="1" latinLnBrk="0" hangingPunct="1">
              <a:spcBef>
                <a:spcPct val="20000"/>
              </a:spcBef>
              <a:defRPr kumimoji="0" lang="en-US" sz="20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rtl="0" eaLnBrk="1" latinLnBrk="1" hangingPunct="1"/>
            <a:r>
              <a:rPr lang="en-US" smtClean="0"/>
              <a:t>Click icon to add picture</a:t>
            </a:r>
            <a:endParaRPr/>
          </a:p>
        </p:txBody>
      </p:sp>
      <p:sp>
        <p:nvSpPr>
          <p:cNvPr id="25" name="Text Placeholder 24"/>
          <p:cNvSpPr>
            <a:spLocks noGrp="1"/>
          </p:cNvSpPr>
          <p:nvPr>
            <p:ph type="body" sz="quarter" idx="11" hasCustomPrompt="1"/>
          </p:nvPr>
        </p:nvSpPr>
        <p:spPr>
          <a:xfrm>
            <a:off x="5105400" y="228600"/>
            <a:ext cx="3200400" cy="3810000"/>
          </a:xfrm>
        </p:spPr>
        <p:txBody>
          <a:bodyPr tIns="91440" bIns="91440" anchor="t"/>
          <a:lstStyle>
            <a:lvl1pPr marL="0" marR="0" indent="0" algn="l" eaLnBrk="1" latinLnBrk="0" hangingPunct="1">
              <a:buFontTx/>
              <a:buNone/>
              <a:defRPr kumimoji="0" sz="2000" i="0"/>
            </a:lvl1pPr>
            <a:extLst/>
          </a:lstStyle>
          <a:p>
            <a:pPr lvl="0"/>
            <a:r>
              <a:rPr kumimoji="0" lang="en-US" dirty="0" smtClean="0"/>
              <a:t>Click to add caption</a:t>
            </a:r>
            <a:endParaRPr kumimoji="0" lang="en-US" dirty="0"/>
          </a:p>
        </p:txBody>
      </p:sp>
      <p:sp>
        <p:nvSpPr>
          <p:cNvPr id="7" name="Rectangle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extLst/>
          </a:lstStyle>
          <a:p>
            <a:pPr algn="r"/>
            <a:fld id="{9668B50E-0B48-4566-8609-C51CF752A7DF}" type="datetimeFigureOut">
              <a:rPr kumimoji="0" lang="en-US" smtClean="0">
                <a:solidFill>
                  <a:schemeClr val="bg1"/>
                </a:solidFill>
              </a:rPr>
              <a:pPr algn="r"/>
              <a:t>5/26/2017</a:t>
            </a:fld>
            <a:endParaRPr kumimoji="0" lang="en-US"/>
          </a:p>
        </p:txBody>
      </p:sp>
      <p:sp>
        <p:nvSpPr>
          <p:cNvPr id="8" name="Rectangle 7"/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extLst/>
          </a:lstStyle>
          <a:p>
            <a:fld id="{8A4431D5-1B33-458B-8AFD-CECCB0FA18CB}" type="slidenum">
              <a:rPr kumimoji="0" lang="en-US" smtClean="0">
                <a:solidFill>
                  <a:srgbClr val="FFFFFF"/>
                </a:solidFill>
              </a:rPr>
              <a:pPr/>
              <a:t>‹#›</a:t>
            </a:fld>
            <a:endParaRPr kumimoji="0" lang="en-US"/>
          </a:p>
        </p:txBody>
      </p:sp>
      <p:sp>
        <p:nvSpPr>
          <p:cNvPr id="9" name="Rectangle 8"/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extLst/>
          </a:lstStyle>
          <a:p>
            <a:endParaRPr kumimoji="0" lang="en-US"/>
          </a:p>
        </p:txBody>
      </p:sp>
    </p:spTree>
  </p:cSld>
  <p:clrMapOvr>
    <a:masterClrMapping/>
  </p:clrMapOvr>
  <p:transition>
    <p:split orient="vert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andscape Fullsc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13"/>
          <p:cNvSpPr>
            <a:spLocks noGrp="1" noChangeAspect="1"/>
          </p:cNvSpPr>
          <p:nvPr>
            <p:ph type="pic" sz="quarter" idx="10" hasCustomPrompt="1"/>
          </p:nvPr>
        </p:nvSpPr>
        <p:spPr>
          <a:xfrm>
            <a:off x="0" y="0"/>
            <a:ext cx="9144000" cy="6858000"/>
          </a:xfrm>
        </p:spPr>
        <p:txBody>
          <a:bodyPr anchor="t"/>
          <a:lstStyle>
            <a:extLst/>
          </a:lstStyle>
          <a:p>
            <a:pPr marL="0" marR="0" indent="0" algn="ctr">
              <a:buFontTx/>
              <a:buNone/>
            </a:pPr>
            <a:r>
              <a:rPr kumimoji="0" lang="en-US" i="0" dirty="0" smtClean="0"/>
              <a:t>Click icon to add full page picture</a:t>
            </a:r>
            <a:endParaRPr kumimoji="0" lang="en-US" i="0" baseline="0" dirty="0" smtClean="0"/>
          </a:p>
        </p:txBody>
      </p:sp>
      <p:sp>
        <p:nvSpPr>
          <p:cNvPr id="6" name="Rectangle 5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extLst/>
          </a:lstStyle>
          <a:p>
            <a:pPr algn="r"/>
            <a:fld id="{9668B50E-0B48-4566-8609-C51CF752A7DF}" type="datetimeFigureOut">
              <a:rPr kumimoji="0" lang="en-US" smtClean="0">
                <a:solidFill>
                  <a:schemeClr val="bg1"/>
                </a:solidFill>
              </a:rPr>
              <a:pPr algn="r"/>
              <a:t>5/26/2017</a:t>
            </a:fld>
            <a:endParaRPr kumimoji="0" lang="en-US"/>
          </a:p>
        </p:txBody>
      </p:sp>
      <p:sp>
        <p:nvSpPr>
          <p:cNvPr id="7" name="Rectangl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A4431D5-1B33-458B-8AFD-CECCB0FA18CB}" type="slidenum">
              <a:rPr kumimoji="0" lang="en-US" smtClean="0">
                <a:solidFill>
                  <a:srgbClr val="FFFFFF"/>
                </a:solidFill>
              </a:rPr>
              <a:pPr/>
              <a:t>‹#›</a:t>
            </a:fld>
            <a:endParaRPr kumimoji="0" lang="en-US"/>
          </a:p>
        </p:txBody>
      </p:sp>
      <p:sp>
        <p:nvSpPr>
          <p:cNvPr id="8" name="Rectangle 7"/>
          <p:cNvSpPr>
            <a:spLocks noGrp="1"/>
          </p:cNvSpPr>
          <p:nvPr>
            <p:ph type="ftr" sz="quarter" idx="13"/>
          </p:nvPr>
        </p:nvSpPr>
        <p:spPr/>
        <p:txBody>
          <a:bodyPr/>
          <a:lstStyle>
            <a:extLst/>
          </a:lstStyle>
          <a:p>
            <a:endParaRPr kumimoji="0" lang="en-US"/>
          </a:p>
        </p:txBody>
      </p:sp>
    </p:spTree>
  </p:cSld>
  <p:clrMapOvr>
    <a:masterClrMapping/>
  </p:clrMapOvr>
  <p:transition>
    <p:split orient="vert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Album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 userDrawn="1"/>
        </p:nvSpPr>
        <p:spPr>
          <a:xfrm rot="16200000">
            <a:off x="5315559" y="3268980"/>
            <a:ext cx="6858000" cy="320040"/>
          </a:xfrm>
          <a:prstGeom prst="rect">
            <a:avLst/>
          </a:prstGeom>
          <a:solidFill>
            <a:schemeClr val="accent5"/>
          </a:solidFill>
          <a:ln w="3492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/>
            <a:endParaRPr kumimoji="0" lang="en-US"/>
          </a:p>
        </p:txBody>
      </p:sp>
      <p:sp>
        <p:nvSpPr>
          <p:cNvPr id="23" name="Rectangle 22"/>
          <p:cNvSpPr/>
          <p:nvPr userDrawn="1"/>
        </p:nvSpPr>
        <p:spPr>
          <a:xfrm rot="16200000">
            <a:off x="5628132" y="3341399"/>
            <a:ext cx="6858000" cy="173736"/>
          </a:xfrm>
          <a:prstGeom prst="rect">
            <a:avLst/>
          </a:prstGeom>
          <a:solidFill>
            <a:schemeClr val="accent3"/>
          </a:solidFill>
          <a:ln w="3492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/>
            <a:endParaRPr kumimoji="0" lang="en-US"/>
          </a:p>
        </p:txBody>
      </p:sp>
      <p:sp>
        <p:nvSpPr>
          <p:cNvPr id="24" name="Rectangle 23"/>
          <p:cNvSpPr/>
          <p:nvPr userDrawn="1"/>
        </p:nvSpPr>
        <p:spPr>
          <a:xfrm>
            <a:off x="8895749" y="-733"/>
            <a:ext cx="76200" cy="6858000"/>
          </a:xfrm>
          <a:prstGeom prst="rect">
            <a:avLst/>
          </a:prstGeom>
          <a:solidFill>
            <a:schemeClr val="accent6"/>
          </a:solidFill>
          <a:ln w="3492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kumimoji="0" lang="en-US"/>
          </a:p>
        </p:txBody>
      </p:sp>
      <p:sp>
        <p:nvSpPr>
          <p:cNvPr id="13" name="Picture Placeholder 12"/>
          <p:cNvSpPr>
            <a:spLocks noGrp="1"/>
          </p:cNvSpPr>
          <p:nvPr>
            <p:ph type="pic" sz="quarter" idx="11"/>
          </p:nvPr>
        </p:nvSpPr>
        <p:spPr>
          <a:xfrm>
            <a:off x="435429" y="2146300"/>
            <a:ext cx="2362200" cy="2197100"/>
          </a:xfrm>
          <a:solidFill>
            <a:schemeClr val="bg1"/>
          </a:solidFill>
          <a:ln w="3492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vert="horz"/>
          <a:lstStyle>
            <a:lvl1pPr marL="0" indent="0" algn="ctr" rtl="0" eaLnBrk="1" latinLnBrk="0" hangingPunct="1">
              <a:spcBef>
                <a:spcPct val="20000"/>
              </a:spcBef>
              <a:defRPr kumimoji="0" lang="en-US" sz="20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rtl="0" eaLnBrk="1" latinLnBrk="1" hangingPunct="1"/>
            <a:r>
              <a:rPr lang="en-US" smtClean="0"/>
              <a:t>Click icon to add picture</a:t>
            </a:r>
            <a:endParaRPr/>
          </a:p>
        </p:txBody>
      </p:sp>
      <p:sp>
        <p:nvSpPr>
          <p:cNvPr id="17" name="Rectangle 16"/>
          <p:cNvSpPr/>
          <p:nvPr/>
        </p:nvSpPr>
        <p:spPr>
          <a:xfrm rot="10800000" flipV="1">
            <a:off x="435429" y="6172200"/>
            <a:ext cx="7086600" cy="685800"/>
          </a:xfrm>
          <a:prstGeom prst="rect">
            <a:avLst/>
          </a:prstGeom>
          <a:solidFill>
            <a:schemeClr val="accent5"/>
          </a:solidFill>
          <a:ln w="3492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kumimoji="0" lang="en-US"/>
          </a:p>
        </p:txBody>
      </p:sp>
      <p:sp>
        <p:nvSpPr>
          <p:cNvPr id="22" name="Rectangle 21"/>
          <p:cNvSpPr/>
          <p:nvPr userDrawn="1"/>
        </p:nvSpPr>
        <p:spPr>
          <a:xfrm>
            <a:off x="435429" y="0"/>
            <a:ext cx="7086600" cy="1981200"/>
          </a:xfrm>
          <a:prstGeom prst="rect">
            <a:avLst/>
          </a:prstGeom>
          <a:solidFill>
            <a:schemeClr val="accent5"/>
          </a:solidFill>
          <a:ln w="3492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kumimoji="0"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6" hasCustomPrompt="1"/>
          </p:nvPr>
        </p:nvSpPr>
        <p:spPr>
          <a:xfrm>
            <a:off x="435429" y="5791200"/>
            <a:ext cx="7086600" cy="381000"/>
          </a:xfrm>
          <a:solidFill>
            <a:schemeClr val="accent3"/>
          </a:solidFill>
        </p:spPr>
        <p:txBody>
          <a:bodyPr vert="horz" anchor="ctr"/>
          <a:lstStyle>
            <a:lvl1pPr marL="0" indent="0" algn="l" eaLnBrk="1" latinLnBrk="0" hangingPunct="1">
              <a:buFontTx/>
              <a:buNone/>
              <a:defRPr kumimoji="0" sz="1200">
                <a:solidFill>
                  <a:srgbClr val="FFFFFF"/>
                </a:solidFill>
              </a:defRPr>
            </a:lvl1pPr>
            <a:extLst/>
          </a:lstStyle>
          <a:p>
            <a:pPr lvl="0"/>
            <a:r>
              <a:rPr kumimoji="0" lang="en-US" dirty="0" smtClean="0"/>
              <a:t>Click to add subtitle</a:t>
            </a:r>
            <a:endParaRPr kumimoji="0" lang="en-US" dirty="0"/>
          </a:p>
        </p:txBody>
      </p:sp>
      <p:sp>
        <p:nvSpPr>
          <p:cNvPr id="19" name="Text Placeholder 18"/>
          <p:cNvSpPr>
            <a:spLocks noGrp="1"/>
          </p:cNvSpPr>
          <p:nvPr>
            <p:ph type="body" sz="quarter" idx="17" hasCustomPrompt="1"/>
          </p:nvPr>
        </p:nvSpPr>
        <p:spPr>
          <a:xfrm>
            <a:off x="435429" y="4495800"/>
            <a:ext cx="7086600" cy="1295400"/>
          </a:xfrm>
          <a:solidFill>
            <a:schemeClr val="accent6"/>
          </a:solidFill>
        </p:spPr>
        <p:txBody>
          <a:bodyPr vert="horz" anchor="ctr"/>
          <a:lstStyle>
            <a:lvl1pPr marL="0" indent="0" algn="l" eaLnBrk="1" latinLnBrk="0" hangingPunct="1">
              <a:buFontTx/>
              <a:buNone/>
              <a:defRPr kumimoji="0" sz="3200">
                <a:solidFill>
                  <a:srgbClr val="FFFFFF"/>
                </a:solidFill>
              </a:defRPr>
            </a:lvl1pPr>
            <a:extLst/>
          </a:lstStyle>
          <a:p>
            <a:pPr lvl="0"/>
            <a:r>
              <a:rPr kumimoji="0" lang="en-US" dirty="0" smtClean="0"/>
              <a:t>Click to add section title</a:t>
            </a:r>
            <a:endParaRPr kumimoji="0" lang="en-US" dirty="0"/>
          </a:p>
        </p:txBody>
      </p:sp>
      <p:sp>
        <p:nvSpPr>
          <p:cNvPr id="29" name="Picture Placeholder 28"/>
          <p:cNvSpPr>
            <a:spLocks noGrp="1"/>
          </p:cNvSpPr>
          <p:nvPr>
            <p:ph type="pic" sz="quarter" idx="18"/>
          </p:nvPr>
        </p:nvSpPr>
        <p:spPr>
          <a:xfrm>
            <a:off x="2950029" y="2133600"/>
            <a:ext cx="2209800" cy="2209800"/>
          </a:xfrm>
          <a:solidFill>
            <a:schemeClr val="bg1"/>
          </a:solidFill>
          <a:ln w="3492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vert="horz">
            <a:normAutofit/>
          </a:bodyPr>
          <a:lstStyle>
            <a:lvl1pPr marL="0" indent="0" algn="ctr" rtl="0" eaLnBrk="1" latinLnBrk="0" hangingPunct="1">
              <a:spcBef>
                <a:spcPct val="20000"/>
              </a:spcBef>
              <a:buFontTx/>
              <a:buNone/>
              <a:defRPr kumimoji="0" lang="en-US" sz="20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rtl="0" eaLnBrk="1" latinLnBrk="1" hangingPunct="1"/>
            <a:r>
              <a:rPr lang="en-US" smtClean="0"/>
              <a:t>Click icon to add picture</a:t>
            </a:r>
            <a:endParaRPr/>
          </a:p>
        </p:txBody>
      </p:sp>
      <p:sp>
        <p:nvSpPr>
          <p:cNvPr id="12" name="Picture Placeholder 11"/>
          <p:cNvSpPr>
            <a:spLocks noGrp="1"/>
          </p:cNvSpPr>
          <p:nvPr>
            <p:ph type="pic" sz="quarter" idx="19"/>
          </p:nvPr>
        </p:nvSpPr>
        <p:spPr>
          <a:xfrm>
            <a:off x="5312229" y="2133600"/>
            <a:ext cx="2209800" cy="2209800"/>
          </a:xfrm>
          <a:solidFill>
            <a:schemeClr val="bg1"/>
          </a:solidFill>
          <a:ln w="3492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vert="horz">
            <a:normAutofit/>
          </a:bodyPr>
          <a:lstStyle>
            <a:lvl1pPr marL="0" indent="0" algn="ctr" rtl="0" eaLnBrk="1" latinLnBrk="0" hangingPunct="1">
              <a:spcBef>
                <a:spcPct val="20000"/>
              </a:spcBef>
              <a:buFontTx/>
              <a:buNone/>
              <a:defRPr kumimoji="0" lang="en-US" sz="20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rtl="0" eaLnBrk="1" latinLnBrk="1" hangingPunct="1"/>
            <a:r>
              <a:rPr lang="en-US" smtClean="0"/>
              <a:t>Click icon to add picture</a:t>
            </a:r>
            <a:endParaRPr/>
          </a:p>
        </p:txBody>
      </p:sp>
      <p:sp>
        <p:nvSpPr>
          <p:cNvPr id="18" name="Rectangle 17"/>
          <p:cNvSpPr>
            <a:spLocks noGrp="1"/>
          </p:cNvSpPr>
          <p:nvPr>
            <p:ph type="dt" sz="half" idx="20"/>
          </p:nvPr>
        </p:nvSpPr>
        <p:spPr/>
        <p:txBody>
          <a:bodyPr/>
          <a:lstStyle>
            <a:extLst/>
          </a:lstStyle>
          <a:p>
            <a:pPr algn="r"/>
            <a:fld id="{9668B50E-0B48-4566-8609-C51CF752A7DF}" type="datetimeFigureOut">
              <a:rPr kumimoji="0" lang="en-US" smtClean="0">
                <a:solidFill>
                  <a:schemeClr val="bg1"/>
                </a:solidFill>
              </a:rPr>
              <a:pPr algn="r"/>
              <a:t>5/26/2017</a:t>
            </a:fld>
            <a:endParaRPr kumimoji="0" lang="en-US"/>
          </a:p>
        </p:txBody>
      </p:sp>
      <p:sp>
        <p:nvSpPr>
          <p:cNvPr id="20" name="Rectangle 19"/>
          <p:cNvSpPr>
            <a:spLocks noGrp="1"/>
          </p:cNvSpPr>
          <p:nvPr>
            <p:ph type="sldNum" sz="quarter" idx="21"/>
          </p:nvPr>
        </p:nvSpPr>
        <p:spPr/>
        <p:txBody>
          <a:bodyPr/>
          <a:lstStyle>
            <a:extLst/>
          </a:lstStyle>
          <a:p>
            <a:fld id="{8A4431D5-1B33-458B-8AFD-CECCB0FA18CB}" type="slidenum">
              <a:rPr kumimoji="0" lang="en-US" smtClean="0">
                <a:solidFill>
                  <a:srgbClr val="FFFFFF"/>
                </a:solidFill>
              </a:rPr>
              <a:pPr/>
              <a:t>‹#›</a:t>
            </a:fld>
            <a:endParaRPr kumimoji="0" lang="en-US"/>
          </a:p>
        </p:txBody>
      </p:sp>
      <p:sp>
        <p:nvSpPr>
          <p:cNvPr id="21" name="Rectangle 20"/>
          <p:cNvSpPr>
            <a:spLocks noGrp="1"/>
          </p:cNvSpPr>
          <p:nvPr>
            <p:ph type="ftr" sz="quarter" idx="22"/>
          </p:nvPr>
        </p:nvSpPr>
        <p:spPr/>
        <p:txBody>
          <a:bodyPr/>
          <a:lstStyle>
            <a:extLst/>
          </a:lstStyle>
          <a:p>
            <a:endParaRPr kumimoji="0" lang="en-US"/>
          </a:p>
        </p:txBody>
      </p:sp>
    </p:spTree>
  </p:cSld>
  <p:clrMapOvr>
    <a:masterClrMapping/>
  </p:clrMapOvr>
  <p:transition>
    <p:split orient="vert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-Up Portrait with Cap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Picture Placeholder 27"/>
          <p:cNvSpPr>
            <a:spLocks noGrp="1" noChangeAspect="1"/>
          </p:cNvSpPr>
          <p:nvPr>
            <p:ph type="pic" sz="quarter" idx="10"/>
          </p:nvPr>
        </p:nvSpPr>
        <p:spPr>
          <a:xfrm>
            <a:off x="4341047" y="533400"/>
            <a:ext cx="3431353" cy="4575141"/>
          </a:xfr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t"/>
          <a:lstStyle>
            <a:lvl1pPr marL="342900" indent="-342900" algn="ctr" rtl="0" eaLnBrk="1" latinLnBrk="0" hangingPunct="1">
              <a:spcBef>
                <a:spcPct val="20000"/>
              </a:spcBef>
              <a:defRPr kumimoji="0" lang="en-US" sz="20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rtl="0" eaLnBrk="1" latinLnBrk="1" hangingPunct="1"/>
            <a:r>
              <a:rPr lang="en-US" smtClean="0"/>
              <a:t>Click icon to add picture</a:t>
            </a:r>
            <a:endParaRPr/>
          </a:p>
        </p:txBody>
      </p:sp>
      <p:sp>
        <p:nvSpPr>
          <p:cNvPr id="31" name="Picture Placeholder 30"/>
          <p:cNvSpPr>
            <a:spLocks noGrp="1" noChangeAspect="1"/>
          </p:cNvSpPr>
          <p:nvPr>
            <p:ph type="pic" sz="quarter" idx="11"/>
          </p:nvPr>
        </p:nvSpPr>
        <p:spPr>
          <a:xfrm>
            <a:off x="685800" y="533400"/>
            <a:ext cx="3429000" cy="4572000"/>
          </a:xfr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t"/>
          <a:lstStyle>
            <a:lvl1pPr marL="342900" indent="-342900" algn="ctr" rtl="0" eaLnBrk="1" latinLnBrk="0" hangingPunct="1">
              <a:spcBef>
                <a:spcPct val="20000"/>
              </a:spcBef>
              <a:defRPr kumimoji="0" lang="en-US" sz="20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rtl="0" eaLnBrk="1" latinLnBrk="1" hangingPunct="1"/>
            <a:r>
              <a:rPr lang="en-US" smtClean="0"/>
              <a:t>Click icon to add picture</a:t>
            </a:r>
            <a:endParaRPr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4" hasCustomPrompt="1"/>
          </p:nvPr>
        </p:nvSpPr>
        <p:spPr>
          <a:xfrm>
            <a:off x="685800" y="5257800"/>
            <a:ext cx="3429000" cy="1219200"/>
          </a:xfrm>
        </p:spPr>
        <p:txBody>
          <a:bodyPr anchor="t"/>
          <a:lstStyle>
            <a:lvl1pPr marL="0" marR="0" indent="0" algn="r" eaLnBrk="1" latinLnBrk="0" hangingPunct="1">
              <a:buFontTx/>
              <a:buNone/>
              <a:defRPr kumimoji="0" sz="1800" baseline="0"/>
            </a:lvl1pPr>
            <a:extLst/>
          </a:lstStyle>
          <a:p>
            <a:pPr lvl="0"/>
            <a:r>
              <a:rPr kumimoji="0" lang="en-US" dirty="0" smtClean="0"/>
              <a:t>Click to add caption</a:t>
            </a:r>
            <a:endParaRPr kumimoji="0" lang="en-US" dirty="0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5" hasCustomPrompt="1"/>
          </p:nvPr>
        </p:nvSpPr>
        <p:spPr>
          <a:xfrm>
            <a:off x="4343400" y="5257800"/>
            <a:ext cx="3429000" cy="1219200"/>
          </a:xfrm>
        </p:spPr>
        <p:txBody>
          <a:bodyPr anchor="t"/>
          <a:lstStyle>
            <a:lvl1pPr marL="0" marR="0" indent="0" algn="r" eaLnBrk="1" latinLnBrk="0" hangingPunct="1">
              <a:buFontTx/>
              <a:buNone/>
              <a:defRPr kumimoji="0" sz="1800" baseline="0"/>
            </a:lvl1pPr>
            <a:extLst/>
          </a:lstStyle>
          <a:p>
            <a:pPr lvl="0"/>
            <a:r>
              <a:rPr kumimoji="0" lang="en-US" dirty="0" smtClean="0"/>
              <a:t>Click to add caption</a:t>
            </a:r>
            <a:endParaRPr kumimoji="0" lang="en-US" dirty="0"/>
          </a:p>
        </p:txBody>
      </p:sp>
      <p:sp>
        <p:nvSpPr>
          <p:cNvPr id="6" name="Rectangle 5"/>
          <p:cNvSpPr>
            <a:spLocks noGrp="1"/>
          </p:cNvSpPr>
          <p:nvPr>
            <p:ph type="dt" sz="half" idx="16"/>
          </p:nvPr>
        </p:nvSpPr>
        <p:spPr/>
        <p:txBody>
          <a:bodyPr/>
          <a:lstStyle>
            <a:extLst/>
          </a:lstStyle>
          <a:p>
            <a:pPr algn="r"/>
            <a:fld id="{9668B50E-0B48-4566-8609-C51CF752A7DF}" type="datetimeFigureOut">
              <a:rPr kumimoji="0" lang="en-US" smtClean="0">
                <a:solidFill>
                  <a:schemeClr val="bg1"/>
                </a:solidFill>
              </a:rPr>
              <a:pPr algn="r"/>
              <a:t>5/26/2017</a:t>
            </a:fld>
            <a:endParaRPr kumimoji="0" lang="en-US"/>
          </a:p>
        </p:txBody>
      </p:sp>
      <p:sp>
        <p:nvSpPr>
          <p:cNvPr id="7" name="Rectangle 6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extLst/>
          </a:lstStyle>
          <a:p>
            <a:fld id="{8A4431D5-1B33-458B-8AFD-CECCB0FA18CB}" type="slidenum">
              <a:rPr kumimoji="0" lang="en-US" smtClean="0">
                <a:solidFill>
                  <a:srgbClr val="FFFFFF"/>
                </a:solidFill>
              </a:rPr>
              <a:pPr/>
              <a:t>‹#›</a:t>
            </a:fld>
            <a:endParaRPr kumimoji="0" lang="en-US"/>
          </a:p>
        </p:txBody>
      </p:sp>
      <p:sp>
        <p:nvSpPr>
          <p:cNvPr id="9" name="Rectangle 8"/>
          <p:cNvSpPr>
            <a:spLocks noGrp="1"/>
          </p:cNvSpPr>
          <p:nvPr>
            <p:ph type="ftr" sz="quarter" idx="18"/>
          </p:nvPr>
        </p:nvSpPr>
        <p:spPr/>
        <p:txBody>
          <a:bodyPr/>
          <a:lstStyle>
            <a:extLst/>
          </a:lstStyle>
          <a:p>
            <a:endParaRPr kumimoji="0" lang="en-US"/>
          </a:p>
        </p:txBody>
      </p:sp>
    </p:spTree>
  </p:cSld>
  <p:clrMapOvr>
    <a:masterClrMapping/>
  </p:clrMapOvr>
  <p:transition>
    <p:split orient="vert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-Up Landscape with Cap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Picture Placeholder 30"/>
          <p:cNvSpPr>
            <a:spLocks noGrp="1" noChangeAspect="1"/>
          </p:cNvSpPr>
          <p:nvPr>
            <p:ph type="pic" sz="quarter" idx="13"/>
          </p:nvPr>
        </p:nvSpPr>
        <p:spPr>
          <a:xfrm>
            <a:off x="4343400" y="1085850"/>
            <a:ext cx="4038600" cy="3028950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/>
          <a:lstStyle>
            <a:lvl1pPr marL="342900" indent="-342900" algn="ctr" rtl="0" eaLnBrk="1" latinLnBrk="0" hangingPunct="1">
              <a:spcBef>
                <a:spcPct val="20000"/>
              </a:spcBef>
              <a:defRPr kumimoji="0" lang="en-US" sz="20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rtl="0" eaLnBrk="1" latinLnBrk="1" hangingPunct="1"/>
            <a:r>
              <a:rPr lang="en-US" smtClean="0"/>
              <a:t>Click icon to add picture</a:t>
            </a:r>
            <a:endParaRPr/>
          </a:p>
        </p:txBody>
      </p:sp>
      <p:sp>
        <p:nvSpPr>
          <p:cNvPr id="8" name="Picture Placeholder 7"/>
          <p:cNvSpPr>
            <a:spLocks noGrp="1" noChangeAspect="1"/>
          </p:cNvSpPr>
          <p:nvPr>
            <p:ph type="pic" sz="quarter" idx="14"/>
          </p:nvPr>
        </p:nvSpPr>
        <p:spPr>
          <a:xfrm>
            <a:off x="152400" y="1085850"/>
            <a:ext cx="4038600" cy="3028950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/>
          <a:lstStyle>
            <a:lvl1pPr marL="342900" indent="-342900" algn="ctr" rtl="0" eaLnBrk="1" latinLnBrk="0" hangingPunct="1">
              <a:spcBef>
                <a:spcPct val="20000"/>
              </a:spcBef>
              <a:defRPr kumimoji="0" lang="en-US" sz="20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rtl="0" eaLnBrk="1" latinLnBrk="1" hangingPunct="1"/>
            <a:r>
              <a:rPr lang="en-US" smtClean="0"/>
              <a:t>Click icon to add picture</a:t>
            </a:r>
            <a:endParaRPr/>
          </a:p>
        </p:txBody>
      </p:sp>
      <p:sp>
        <p:nvSpPr>
          <p:cNvPr id="24" name="Text Placeholder 23"/>
          <p:cNvSpPr>
            <a:spLocks noGrp="1"/>
          </p:cNvSpPr>
          <p:nvPr>
            <p:ph type="body" sz="quarter" idx="16" hasCustomPrompt="1"/>
          </p:nvPr>
        </p:nvSpPr>
        <p:spPr>
          <a:xfrm>
            <a:off x="152400" y="4267200"/>
            <a:ext cx="4038600" cy="1066800"/>
          </a:xfrm>
        </p:spPr>
        <p:txBody>
          <a:bodyPr anchor="t"/>
          <a:lstStyle>
            <a:lvl1pPr marL="0" marR="0" indent="0" algn="r" eaLnBrk="1" latinLnBrk="0" hangingPunct="1">
              <a:buFontTx/>
              <a:buNone/>
              <a:defRPr kumimoji="0" sz="1800" baseline="0"/>
            </a:lvl1pPr>
            <a:extLst/>
          </a:lstStyle>
          <a:p>
            <a:pPr lvl="0"/>
            <a:r>
              <a:rPr kumimoji="0" lang="en-US" dirty="0" smtClean="0"/>
              <a:t>Click to add caption</a:t>
            </a:r>
            <a:endParaRPr kumimoji="0" lang="en-US" dirty="0"/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7" hasCustomPrompt="1"/>
          </p:nvPr>
        </p:nvSpPr>
        <p:spPr>
          <a:xfrm>
            <a:off x="4343400" y="4267200"/>
            <a:ext cx="4038600" cy="1066800"/>
          </a:xfrm>
        </p:spPr>
        <p:txBody>
          <a:bodyPr anchor="t"/>
          <a:lstStyle>
            <a:lvl1pPr marL="0" marR="0" indent="0" algn="r" eaLnBrk="1" latinLnBrk="0" hangingPunct="1">
              <a:buFontTx/>
              <a:buNone/>
              <a:defRPr kumimoji="0" sz="1800" baseline="0"/>
            </a:lvl1pPr>
            <a:extLst/>
          </a:lstStyle>
          <a:p>
            <a:pPr lvl="0"/>
            <a:r>
              <a:rPr kumimoji="0" lang="en-US" dirty="0" smtClean="0"/>
              <a:t>Click to add caption</a:t>
            </a:r>
            <a:endParaRPr kumimoji="0" lang="en-US" dirty="0"/>
          </a:p>
        </p:txBody>
      </p:sp>
      <p:sp>
        <p:nvSpPr>
          <p:cNvPr id="6" name="Rectangle 5"/>
          <p:cNvSpPr>
            <a:spLocks noGrp="1"/>
          </p:cNvSpPr>
          <p:nvPr>
            <p:ph type="dt" sz="half" idx="18"/>
          </p:nvPr>
        </p:nvSpPr>
        <p:spPr/>
        <p:txBody>
          <a:bodyPr/>
          <a:lstStyle>
            <a:extLst/>
          </a:lstStyle>
          <a:p>
            <a:pPr algn="r"/>
            <a:fld id="{9668B50E-0B48-4566-8609-C51CF752A7DF}" type="datetimeFigureOut">
              <a:rPr kumimoji="0" lang="en-US" smtClean="0">
                <a:solidFill>
                  <a:schemeClr val="bg1"/>
                </a:solidFill>
              </a:rPr>
              <a:pPr algn="r"/>
              <a:t>5/26/2017</a:t>
            </a:fld>
            <a:endParaRPr kumimoji="0" lang="en-US"/>
          </a:p>
        </p:txBody>
      </p:sp>
      <p:sp>
        <p:nvSpPr>
          <p:cNvPr id="7" name="Rectangle 6"/>
          <p:cNvSpPr>
            <a:spLocks noGrp="1"/>
          </p:cNvSpPr>
          <p:nvPr>
            <p:ph type="sldNum" sz="quarter" idx="19"/>
          </p:nvPr>
        </p:nvSpPr>
        <p:spPr/>
        <p:txBody>
          <a:bodyPr/>
          <a:lstStyle>
            <a:extLst/>
          </a:lstStyle>
          <a:p>
            <a:fld id="{8A4431D5-1B33-458B-8AFD-CECCB0FA18CB}" type="slidenum">
              <a:rPr kumimoji="0" lang="en-US" smtClean="0">
                <a:solidFill>
                  <a:srgbClr val="FFFFFF"/>
                </a:solidFill>
              </a:rPr>
              <a:pPr/>
              <a:t>‹#›</a:t>
            </a:fld>
            <a:endParaRPr kumimoji="0" lang="en-US"/>
          </a:p>
        </p:txBody>
      </p:sp>
      <p:sp>
        <p:nvSpPr>
          <p:cNvPr id="9" name="Rectangle 8"/>
          <p:cNvSpPr>
            <a:spLocks noGrp="1"/>
          </p:cNvSpPr>
          <p:nvPr>
            <p:ph type="ftr" sz="quarter" idx="20"/>
          </p:nvPr>
        </p:nvSpPr>
        <p:spPr/>
        <p:txBody>
          <a:bodyPr/>
          <a:lstStyle>
            <a:extLst/>
          </a:lstStyle>
          <a:p>
            <a:endParaRPr kumimoji="0" lang="en-US"/>
          </a:p>
        </p:txBody>
      </p:sp>
    </p:spTree>
  </p:cSld>
  <p:clrMapOvr>
    <a:masterClrMapping/>
  </p:clrMapOvr>
  <p:transition>
    <p:split orient="vert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-Up Mixed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Picture Placeholder 23"/>
          <p:cNvSpPr>
            <a:spLocks noGrp="1" noChangeAspect="1"/>
          </p:cNvSpPr>
          <p:nvPr>
            <p:ph type="pic" sz="quarter" idx="11"/>
          </p:nvPr>
        </p:nvSpPr>
        <p:spPr>
          <a:xfrm>
            <a:off x="4724401" y="225552"/>
            <a:ext cx="3694176" cy="2770632"/>
          </a:xfr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/>
          <a:lstStyle>
            <a:lvl1pPr marL="342900" indent="-342900" algn="ctr" rtl="0" eaLnBrk="1" latinLnBrk="0" hangingPunct="1">
              <a:spcBef>
                <a:spcPct val="20000"/>
              </a:spcBef>
              <a:defRPr kumimoji="0" lang="en-US" sz="20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rtl="0" eaLnBrk="1" latinLnBrk="1" hangingPunct="1"/>
            <a:r>
              <a:rPr lang="en-US" smtClean="0"/>
              <a:t>Click icon to add picture</a:t>
            </a:r>
            <a:endParaRPr/>
          </a:p>
        </p:txBody>
      </p:sp>
      <p:sp>
        <p:nvSpPr>
          <p:cNvPr id="21" name="Picture Placeholder 20"/>
          <p:cNvSpPr>
            <a:spLocks noGrp="1" noChangeAspect="1"/>
          </p:cNvSpPr>
          <p:nvPr>
            <p:ph type="pic" sz="quarter" idx="12"/>
          </p:nvPr>
        </p:nvSpPr>
        <p:spPr>
          <a:xfrm>
            <a:off x="152400" y="222504"/>
            <a:ext cx="4368557" cy="5824743"/>
          </a:xfr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/>
          <a:lstStyle>
            <a:lvl1pPr marL="342900" indent="-342900" algn="ctr" rtl="0" eaLnBrk="1" latinLnBrk="0" hangingPunct="1">
              <a:spcBef>
                <a:spcPct val="20000"/>
              </a:spcBef>
              <a:defRPr kumimoji="0" lang="en-US" sz="20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rtl="0" eaLnBrk="1" latinLnBrk="1" hangingPunct="1"/>
            <a:r>
              <a:rPr lang="en-US" smtClean="0"/>
              <a:t>Click icon to add picture</a:t>
            </a:r>
            <a:endParaRPr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4724400" y="3124200"/>
            <a:ext cx="3694177" cy="2983987"/>
          </a:xfrm>
        </p:spPr>
        <p:txBody>
          <a:bodyPr anchor="t" anchorCtr="0"/>
          <a:lstStyle>
            <a:lvl1pPr marL="0" marR="0" indent="0" algn="l" eaLnBrk="1" latinLnBrk="0" hangingPunct="1">
              <a:buFontTx/>
              <a:buNone/>
              <a:defRPr kumimoji="0" sz="2000" i="0"/>
            </a:lvl1pPr>
            <a:extLst/>
          </a:lstStyle>
          <a:p>
            <a:pPr lvl="0"/>
            <a:r>
              <a:rPr kumimoji="0" lang="en-US" dirty="0" smtClean="0"/>
              <a:t>Click to add caption</a:t>
            </a:r>
            <a:endParaRPr kumimoji="0" lang="en-US" dirty="0"/>
          </a:p>
        </p:txBody>
      </p:sp>
      <p:sp>
        <p:nvSpPr>
          <p:cNvPr id="5" name="Rectangle 4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extLst/>
          </a:lstStyle>
          <a:p>
            <a:pPr algn="r"/>
            <a:fld id="{9668B50E-0B48-4566-8609-C51CF752A7DF}" type="datetimeFigureOut">
              <a:rPr kumimoji="0" lang="en-US" smtClean="0">
                <a:solidFill>
                  <a:schemeClr val="bg1"/>
                </a:solidFill>
              </a:rPr>
              <a:pPr algn="r"/>
              <a:t>5/26/2017</a:t>
            </a:fld>
            <a:endParaRPr kumimoji="0" lang="en-US"/>
          </a:p>
        </p:txBody>
      </p:sp>
      <p:sp>
        <p:nvSpPr>
          <p:cNvPr id="6" name="Rectangle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extLst/>
          </a:lstStyle>
          <a:p>
            <a:fld id="{8A4431D5-1B33-458B-8AFD-CECCB0FA18CB}" type="slidenum">
              <a:rPr kumimoji="0" lang="en-US" smtClean="0">
                <a:solidFill>
                  <a:srgbClr val="FFFFFF"/>
                </a:solidFill>
              </a:rPr>
              <a:pPr/>
              <a:t>‹#›</a:t>
            </a:fld>
            <a:endParaRPr kumimoji="0" lang="en-US"/>
          </a:p>
        </p:txBody>
      </p:sp>
      <p:sp>
        <p:nvSpPr>
          <p:cNvPr id="7" name="Rectangle 6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extLst/>
          </a:lstStyle>
          <a:p>
            <a:endParaRPr kumimoji="0" lang="en-US"/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-Up Portrait with Cap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Picture Placeholder 19"/>
          <p:cNvSpPr>
            <a:spLocks noGrp="1" noChangeAspect="1"/>
          </p:cNvSpPr>
          <p:nvPr>
            <p:ph type="pic" sz="quarter" idx="10"/>
          </p:nvPr>
        </p:nvSpPr>
        <p:spPr>
          <a:xfrm>
            <a:off x="228600" y="533400"/>
            <a:ext cx="2590800" cy="3454400"/>
          </a:xfr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/>
          <a:lstStyle>
            <a:lvl1pPr marL="342900" indent="-342900" algn="ctr" rtl="0" eaLnBrk="1" latinLnBrk="0" hangingPunct="1">
              <a:spcBef>
                <a:spcPct val="20000"/>
              </a:spcBef>
              <a:defRPr kumimoji="0" lang="en-US" sz="20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rtl="0" eaLnBrk="1" latinLnBrk="1" hangingPunct="1"/>
            <a:r>
              <a:rPr lang="en-US" smtClean="0"/>
              <a:t>Click icon to add picture</a:t>
            </a:r>
            <a:endParaRPr/>
          </a:p>
        </p:txBody>
      </p:sp>
      <p:sp>
        <p:nvSpPr>
          <p:cNvPr id="29" name="Picture Placeholder 28"/>
          <p:cNvSpPr>
            <a:spLocks noGrp="1" noChangeAspect="1"/>
          </p:cNvSpPr>
          <p:nvPr>
            <p:ph type="pic" sz="quarter" idx="11"/>
          </p:nvPr>
        </p:nvSpPr>
        <p:spPr>
          <a:xfrm>
            <a:off x="3048000" y="533400"/>
            <a:ext cx="2590800" cy="3454400"/>
          </a:xfr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/>
          <a:lstStyle>
            <a:lvl1pPr marL="342900" indent="-342900" algn="ctr" rtl="0" eaLnBrk="1" latinLnBrk="0" hangingPunct="1">
              <a:spcBef>
                <a:spcPct val="20000"/>
              </a:spcBef>
              <a:defRPr kumimoji="0" lang="en-US" sz="20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rtl="0" eaLnBrk="1" latinLnBrk="1" hangingPunct="1"/>
            <a:r>
              <a:rPr lang="en-US" smtClean="0"/>
              <a:t>Click icon to add picture</a:t>
            </a:r>
            <a:endParaRPr/>
          </a:p>
        </p:txBody>
      </p:sp>
      <p:sp>
        <p:nvSpPr>
          <p:cNvPr id="10" name="Picture Placeholder 9"/>
          <p:cNvSpPr>
            <a:spLocks noGrp="1" noChangeAspect="1"/>
          </p:cNvSpPr>
          <p:nvPr>
            <p:ph type="pic" sz="quarter" idx="12"/>
          </p:nvPr>
        </p:nvSpPr>
        <p:spPr>
          <a:xfrm>
            <a:off x="5867400" y="533400"/>
            <a:ext cx="2590800" cy="3454400"/>
          </a:xfr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/>
          <a:lstStyle>
            <a:lvl1pPr marL="342900" indent="-342900" algn="ctr" rtl="0" eaLnBrk="1" latinLnBrk="0" hangingPunct="1">
              <a:spcBef>
                <a:spcPct val="20000"/>
              </a:spcBef>
              <a:defRPr kumimoji="0" lang="en-US" sz="20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rtl="0" eaLnBrk="1" latinLnBrk="1" hangingPunct="1"/>
            <a:r>
              <a:rPr lang="en-US" smtClean="0"/>
              <a:t>Click icon to add picture</a:t>
            </a:r>
            <a:endParaRPr/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3" hasCustomPrompt="1"/>
          </p:nvPr>
        </p:nvSpPr>
        <p:spPr>
          <a:xfrm>
            <a:off x="228600" y="4343400"/>
            <a:ext cx="2590800" cy="1676400"/>
          </a:xfrm>
        </p:spPr>
        <p:txBody>
          <a:bodyPr anchor="t" anchorCtr="0">
            <a:noAutofit/>
          </a:bodyPr>
          <a:lstStyle>
            <a:lvl1pPr marL="0" marR="0" indent="0" algn="l" eaLnBrk="1" latinLnBrk="0" hangingPunct="1">
              <a:buFontTx/>
              <a:buNone/>
              <a:defRPr kumimoji="0" sz="2000" baseline="0"/>
            </a:lvl1pPr>
            <a:extLst/>
          </a:lstStyle>
          <a:p>
            <a:pPr lvl="0"/>
            <a:r>
              <a:rPr kumimoji="0" lang="en-US" dirty="0" smtClean="0"/>
              <a:t>Click to add caption</a:t>
            </a:r>
            <a:endParaRPr kumimoji="0" lang="en-US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4" hasCustomPrompt="1"/>
          </p:nvPr>
        </p:nvSpPr>
        <p:spPr>
          <a:xfrm>
            <a:off x="3048000" y="4343400"/>
            <a:ext cx="2590800" cy="1676400"/>
          </a:xfrm>
        </p:spPr>
        <p:txBody>
          <a:bodyPr anchor="t" anchorCtr="0">
            <a:noAutofit/>
          </a:bodyPr>
          <a:lstStyle>
            <a:lvl1pPr marL="0" marR="0" indent="0" algn="l" eaLnBrk="1" latinLnBrk="0" hangingPunct="1">
              <a:buFontTx/>
              <a:buNone/>
              <a:defRPr kumimoji="0" sz="2000" baseline="0"/>
            </a:lvl1pPr>
            <a:extLst/>
          </a:lstStyle>
          <a:p>
            <a:pPr lvl="0"/>
            <a:r>
              <a:rPr kumimoji="0" lang="en-US" dirty="0" smtClean="0"/>
              <a:t>Click to add caption</a:t>
            </a:r>
            <a:endParaRPr kumimoji="0" lang="en-US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5" hasCustomPrompt="1"/>
          </p:nvPr>
        </p:nvSpPr>
        <p:spPr>
          <a:xfrm>
            <a:off x="5867400" y="4343400"/>
            <a:ext cx="2590800" cy="1676400"/>
          </a:xfrm>
        </p:spPr>
        <p:txBody>
          <a:bodyPr anchor="t" anchorCtr="0">
            <a:noAutofit/>
          </a:bodyPr>
          <a:lstStyle>
            <a:lvl1pPr marL="0" marR="0" indent="0" algn="l" eaLnBrk="1" latinLnBrk="0" hangingPunct="1">
              <a:buFontTx/>
              <a:buNone/>
              <a:defRPr kumimoji="0" sz="2000" baseline="0"/>
            </a:lvl1pPr>
            <a:extLst/>
          </a:lstStyle>
          <a:p>
            <a:pPr lvl="0"/>
            <a:r>
              <a:rPr kumimoji="0" lang="en-US" dirty="0" smtClean="0"/>
              <a:t>Click to add caption</a:t>
            </a:r>
            <a:endParaRPr kumimoji="0" lang="en-US" dirty="0"/>
          </a:p>
        </p:txBody>
      </p:sp>
      <p:sp>
        <p:nvSpPr>
          <p:cNvPr id="30" name="Rectangle 29"/>
          <p:cNvSpPr/>
          <p:nvPr/>
        </p:nvSpPr>
        <p:spPr>
          <a:xfrm>
            <a:off x="8889273" y="0"/>
            <a:ext cx="76200" cy="6858000"/>
          </a:xfrm>
          <a:prstGeom prst="rect">
            <a:avLst/>
          </a:prstGeom>
          <a:solidFill>
            <a:schemeClr val="accent1"/>
          </a:solidFill>
          <a:ln w="3492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kumimoji="0" lang="en-US"/>
          </a:p>
        </p:txBody>
      </p:sp>
      <p:sp>
        <p:nvSpPr>
          <p:cNvPr id="9" name="Rectangle 8"/>
          <p:cNvSpPr>
            <a:spLocks noGrp="1"/>
          </p:cNvSpPr>
          <p:nvPr>
            <p:ph type="dt" sz="half" idx="16"/>
          </p:nvPr>
        </p:nvSpPr>
        <p:spPr/>
        <p:txBody>
          <a:bodyPr/>
          <a:lstStyle>
            <a:extLst/>
          </a:lstStyle>
          <a:p>
            <a:pPr algn="r"/>
            <a:fld id="{9668B50E-0B48-4566-8609-C51CF752A7DF}" type="datetimeFigureOut">
              <a:rPr kumimoji="0" lang="en-US" smtClean="0">
                <a:solidFill>
                  <a:schemeClr val="bg1"/>
                </a:solidFill>
              </a:rPr>
              <a:pPr algn="r"/>
              <a:t>5/26/2017</a:t>
            </a:fld>
            <a:endParaRPr kumimoji="0" lang="en-US"/>
          </a:p>
        </p:txBody>
      </p:sp>
      <p:sp>
        <p:nvSpPr>
          <p:cNvPr id="11" name="Rectangle 10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extLst/>
          </a:lstStyle>
          <a:p>
            <a:fld id="{8A4431D5-1B33-458B-8AFD-CECCB0FA18CB}" type="slidenum">
              <a:rPr kumimoji="0" lang="en-US" smtClean="0">
                <a:solidFill>
                  <a:srgbClr val="FFFFFF"/>
                </a:solidFill>
              </a:rPr>
              <a:pPr/>
              <a:t>‹#›</a:t>
            </a:fld>
            <a:endParaRPr kumimoji="0" lang="en-US"/>
          </a:p>
        </p:txBody>
      </p:sp>
      <p:sp>
        <p:nvSpPr>
          <p:cNvPr id="12" name="Rectangle 11"/>
          <p:cNvSpPr>
            <a:spLocks noGrp="1"/>
          </p:cNvSpPr>
          <p:nvPr>
            <p:ph type="ftr" sz="quarter" idx="18"/>
          </p:nvPr>
        </p:nvSpPr>
        <p:spPr/>
        <p:txBody>
          <a:bodyPr/>
          <a:lstStyle>
            <a:extLst/>
          </a:lstStyle>
          <a:p>
            <a:endParaRPr kumimoji="0" lang="en-US"/>
          </a:p>
        </p:txBody>
      </p:sp>
    </p:spTree>
  </p:cSld>
  <p:clrMapOvr>
    <a:masterClrMapping/>
  </p:clrMapOvr>
  <p:transition>
    <p:split orient="vert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 rot="16200000">
            <a:off x="5315559" y="3268980"/>
            <a:ext cx="6858000" cy="320040"/>
          </a:xfrm>
          <a:prstGeom prst="rect">
            <a:avLst/>
          </a:prstGeom>
          <a:solidFill>
            <a:schemeClr val="accent6"/>
          </a:solidFill>
          <a:ln w="3492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 rot="16200000">
            <a:off x="5628132" y="3341399"/>
            <a:ext cx="6858000" cy="173736"/>
          </a:xfrm>
          <a:prstGeom prst="rect">
            <a:avLst/>
          </a:prstGeom>
          <a:solidFill>
            <a:schemeClr val="accent3"/>
          </a:solidFill>
          <a:ln w="3492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/>
            <a:endParaRPr kumimoji="0"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848600" cy="1143000"/>
          </a:xfrm>
          <a:prstGeom prst="rect">
            <a:avLst/>
          </a:prstGeom>
        </p:spPr>
        <p:txBody>
          <a:bodyPr vert="horz" rtlCol="0" anchor="ctr">
            <a:normAutofit/>
          </a:bodyPr>
          <a:lstStyle>
            <a:extLst/>
          </a:lstStyle>
          <a:p>
            <a:pPr eaLnBrk="1" latinLnBrk="1" hangingPunct="1"/>
            <a:r>
              <a:rPr kumimoji="0" lang="en-US" smtClean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7848600" cy="4525963"/>
          </a:xfrm>
          <a:prstGeom prst="rect">
            <a:avLst/>
          </a:prstGeom>
        </p:spPr>
        <p:txBody>
          <a:bodyPr vert="horz" rtlCol="0">
            <a:normAutofit/>
          </a:bodyPr>
          <a:lstStyle>
            <a:extLst/>
          </a:lstStyle>
          <a:p>
            <a:pPr lvl="0" eaLnBrk="1" latinLnBrk="1" hangingPunct="1"/>
            <a:r>
              <a:rPr kumimoji="0" lang="en-US" smtClean="0"/>
              <a:t>Click to edit Master text styles</a:t>
            </a:r>
          </a:p>
          <a:p>
            <a:pPr lvl="1" eaLnBrk="1" latinLnBrk="1" hangingPunct="1"/>
            <a:r>
              <a:rPr kumimoji="0" lang="en-US" smtClean="0"/>
              <a:t>Second level</a:t>
            </a:r>
          </a:p>
          <a:p>
            <a:pPr lvl="2" eaLnBrk="1" latinLnBrk="1" hangingPunct="1"/>
            <a:r>
              <a:rPr kumimoji="0" lang="en-US" smtClean="0"/>
              <a:t>Third level</a:t>
            </a:r>
          </a:p>
          <a:p>
            <a:pPr lvl="3" eaLnBrk="1" latinLnBrk="1" hangingPunct="1"/>
            <a:r>
              <a:rPr kumimoji="0" lang="en-US" smtClean="0"/>
              <a:t>Fourth level</a:t>
            </a:r>
          </a:p>
          <a:p>
            <a:pPr lvl="4" eaLnBrk="1" latinLnBrk="1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7696200" y="1012825"/>
            <a:ext cx="2133600" cy="365125"/>
          </a:xfrm>
          <a:prstGeom prst="rect">
            <a:avLst/>
          </a:prstGeom>
        </p:spPr>
        <p:txBody>
          <a:bodyPr vert="horz" rtlCol="0" anchor="ctr"/>
          <a:lstStyle>
            <a:lvl1pPr algn="r" eaLnBrk="1" latinLnBrk="0" hangingPunct="1">
              <a:defRPr kumimoji="0" sz="1200">
                <a:solidFill>
                  <a:schemeClr val="bg1"/>
                </a:solidFill>
              </a:defRPr>
            </a:lvl1pPr>
            <a:extLst/>
          </a:lstStyle>
          <a:p>
            <a:pPr algn="r"/>
            <a:fld id="{9668B50E-0B48-4566-8609-C51CF752A7DF}" type="datetimeFigureOut">
              <a:rPr kumimoji="0" lang="en-US" smtClean="0">
                <a:solidFill>
                  <a:schemeClr val="bg1"/>
                </a:solidFill>
              </a:rPr>
              <a:pPr algn="r"/>
              <a:t>5/26/2017</a:t>
            </a:fld>
            <a:endParaRPr kumimoji="0" lang="en-US" dirty="0">
              <a:solidFill>
                <a:schemeClr val="bg1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7162800" y="3832226"/>
            <a:ext cx="3200400" cy="365125"/>
          </a:xfrm>
          <a:prstGeom prst="rect">
            <a:avLst/>
          </a:prstGeom>
        </p:spPr>
        <p:txBody>
          <a:bodyPr vert="horz" rtlCol="0" anchor="ctr"/>
          <a:lstStyle>
            <a:lvl1pPr algn="l" eaLnBrk="1" latinLnBrk="0" hangingPunct="1">
              <a:defRPr kumimoji="0" sz="1200">
                <a:solidFill>
                  <a:schemeClr val="bg1"/>
                </a:solidFill>
              </a:defRPr>
            </a:lvl1pPr>
            <a:extLst/>
          </a:lstStyle>
          <a:p>
            <a:pPr algn="l"/>
            <a:endParaRPr kumimoji="0" lang="en-US" dirty="0">
              <a:solidFill>
                <a:schemeClr val="bg1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 rot="5400000">
            <a:off x="8278813" y="5962650"/>
            <a:ext cx="968375" cy="365125"/>
          </a:xfrm>
          <a:prstGeom prst="rect">
            <a:avLst/>
          </a:prstGeom>
        </p:spPr>
        <p:txBody>
          <a:bodyPr vert="horz" rtlCol="0" anchor="ctr"/>
          <a:lstStyle>
            <a:lvl1pPr algn="r" eaLnBrk="1" latinLnBrk="0" hangingPunct="1">
              <a:defRPr kumimoji="0" sz="1200">
                <a:solidFill>
                  <a:schemeClr val="bg1"/>
                </a:solidFill>
              </a:defRPr>
            </a:lvl1pPr>
            <a:extLst/>
          </a:lstStyle>
          <a:p>
            <a:fld id="{8A4431D5-1B33-458B-8AFD-CECCB0FA18CB}" type="slidenum">
              <a:rPr kumimoji="0" lang="en-US" smtClean="0">
                <a:solidFill>
                  <a:schemeClr val="bg1"/>
                </a:solidFill>
              </a:rPr>
              <a:pPr/>
              <a:t>‹#›</a:t>
            </a:fld>
            <a:endParaRPr kumimoji="0" lang="en-US" dirty="0">
              <a:solidFill>
                <a:schemeClr val="bg1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8895749" y="-733"/>
            <a:ext cx="76200" cy="6858000"/>
          </a:xfrm>
          <a:prstGeom prst="rect">
            <a:avLst/>
          </a:prstGeom>
          <a:solidFill>
            <a:schemeClr val="accent1"/>
          </a:solidFill>
          <a:ln w="3492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  <p:sldLayoutId id="2147483668" r:id="rId20"/>
    <p:sldLayoutId id="2147483669" r:id="rId21"/>
    <p:sldLayoutId id="2147483670" r:id="rId22"/>
    <p:sldLayoutId id="2147483671" r:id="rId23"/>
    <p:sldLayoutId id="2147483672" r:id="rId24"/>
  </p:sldLayoutIdLst>
  <p:transition>
    <p:split orient="vert"/>
  </p:transition>
  <p:timing>
    <p:tnLst>
      <p:par>
        <p:cTn id="1" dur="indefinite" restart="never" nodeType="tmRoot"/>
      </p:par>
    </p:tnLst>
  </p:timing>
  <p:txStyles>
    <p:titleStyle>
      <a:lvl1pPr algn="ctr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  <a:extLst/>
    </p:titleStyle>
    <p:bodyStyle>
      <a:lvl1pPr marL="342900" indent="-342900" algn="l" rtl="0" eaLnBrk="1" latinLnBrk="0" hangingPunct="1">
        <a:spcBef>
          <a:spcPct val="20000"/>
        </a:spcBef>
        <a:buFont typeface="Arial"/>
        <a:buChar char="•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Font typeface="Arial"/>
        <a:buChar char="–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Font typeface="Arial"/>
        <a:buChar char="•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Font typeface="Arial"/>
        <a:buChar char="–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Font typeface="Arial"/>
        <a:buChar char="»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Font typeface="Arial"/>
        <a:buChar char="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Font typeface="Arial"/>
        <a:buChar char="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Font typeface="Arial"/>
        <a:buChar char="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Font typeface="Arial"/>
        <a:buChar char="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8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3.xml"/><Relationship Id="rId4" Type="http://schemas.openxmlformats.org/officeDocument/2006/relationships/image" Target="../media/image40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13" Type="http://schemas.openxmlformats.org/officeDocument/2006/relationships/image" Target="../media/image14.jpeg"/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12" Type="http://schemas.openxmlformats.org/officeDocument/2006/relationships/image" Target="../media/image13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7.jpeg"/><Relationship Id="rId11" Type="http://schemas.openxmlformats.org/officeDocument/2006/relationships/image" Target="../media/image12.jpeg"/><Relationship Id="rId5" Type="http://schemas.openxmlformats.org/officeDocument/2006/relationships/image" Target="../media/image6.jpeg"/><Relationship Id="rId10" Type="http://schemas.openxmlformats.org/officeDocument/2006/relationships/image" Target="../media/image11.jpeg"/><Relationship Id="rId4" Type="http://schemas.openxmlformats.org/officeDocument/2006/relationships/image" Target="../media/image5.jpeg"/><Relationship Id="rId9" Type="http://schemas.openxmlformats.org/officeDocument/2006/relationships/image" Target="../media/image10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16.xml"/><Relationship Id="rId5" Type="http://schemas.openxmlformats.org/officeDocument/2006/relationships/image" Target="../media/image51.jpeg"/><Relationship Id="rId4" Type="http://schemas.openxmlformats.org/officeDocument/2006/relationships/image" Target="../media/image50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7" Type="http://schemas.openxmlformats.org/officeDocument/2006/relationships/image" Target="../media/image57.jpeg"/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6.jpeg"/><Relationship Id="rId5" Type="http://schemas.openxmlformats.org/officeDocument/2006/relationships/image" Target="../media/image55.jpeg"/><Relationship Id="rId4" Type="http://schemas.openxmlformats.org/officeDocument/2006/relationships/image" Target="../media/image54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jpeg"/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jpeg"/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jpeg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jpeg"/><Relationship Id="rId2" Type="http://schemas.openxmlformats.org/officeDocument/2006/relationships/image" Target="../media/image63.jpe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jpeg"/><Relationship Id="rId2" Type="http://schemas.openxmlformats.org/officeDocument/2006/relationships/image" Target="../media/image65.jpeg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jpeg"/><Relationship Id="rId2" Type="http://schemas.openxmlformats.org/officeDocument/2006/relationships/image" Target="../media/image67.jpeg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69.jpe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jpeg"/><Relationship Id="rId2" Type="http://schemas.openxmlformats.org/officeDocument/2006/relationships/image" Target="../media/image71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7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jpeg"/><Relationship Id="rId2" Type="http://schemas.openxmlformats.org/officeDocument/2006/relationships/image" Target="../media/image74.jpeg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jpeg"/><Relationship Id="rId2" Type="http://schemas.openxmlformats.org/officeDocument/2006/relationships/image" Target="../media/image76.jpeg"/><Relationship Id="rId1" Type="http://schemas.openxmlformats.org/officeDocument/2006/relationships/slideLayout" Target="../slideLayouts/slideLayout8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2.xml"/><Relationship Id="rId5" Type="http://schemas.openxmlformats.org/officeDocument/2006/relationships/image" Target="../media/image80.jpeg"/><Relationship Id="rId4" Type="http://schemas.openxmlformats.org/officeDocument/2006/relationships/image" Target="../media/image79.jpe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.jpeg"/><Relationship Id="rId2" Type="http://schemas.openxmlformats.org/officeDocument/2006/relationships/image" Target="../media/image81.jpeg"/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4.jpeg"/><Relationship Id="rId2" Type="http://schemas.openxmlformats.org/officeDocument/2006/relationships/image" Target="../media/image83.jpeg"/><Relationship Id="rId1" Type="http://schemas.openxmlformats.org/officeDocument/2006/relationships/slideLayout" Target="../slideLayouts/slideLayout8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6.jpeg"/><Relationship Id="rId2" Type="http://schemas.openxmlformats.org/officeDocument/2006/relationships/image" Target="../media/image85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87.jpe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9.jpeg"/><Relationship Id="rId2" Type="http://schemas.openxmlformats.org/officeDocument/2006/relationships/image" Target="../media/image88.jpeg"/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1.jpeg"/><Relationship Id="rId2" Type="http://schemas.openxmlformats.org/officeDocument/2006/relationships/image" Target="../media/image90.jpe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92.jpe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3.xml"/><Relationship Id="rId5" Type="http://schemas.openxmlformats.org/officeDocument/2006/relationships/image" Target="../media/image95.jpeg"/><Relationship Id="rId4" Type="http://schemas.openxmlformats.org/officeDocument/2006/relationships/image" Target="../media/image94.jpe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7.jpeg"/><Relationship Id="rId2" Type="http://schemas.openxmlformats.org/officeDocument/2006/relationships/image" Target="../media/image96.jpeg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98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1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9.jpeg"/><Relationship Id="rId1" Type="http://schemas.openxmlformats.org/officeDocument/2006/relationships/slideLayout" Target="../slideLayouts/slideLayout20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1.jpeg"/><Relationship Id="rId2" Type="http://schemas.openxmlformats.org/officeDocument/2006/relationships/image" Target="../media/image100.jpeg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104.jpeg"/><Relationship Id="rId5" Type="http://schemas.openxmlformats.org/officeDocument/2006/relationships/image" Target="../media/image103.jpeg"/><Relationship Id="rId4" Type="http://schemas.openxmlformats.org/officeDocument/2006/relationships/image" Target="../media/image102.jpe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6.jpeg"/><Relationship Id="rId2" Type="http://schemas.openxmlformats.org/officeDocument/2006/relationships/image" Target="../media/image105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07.jpe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9.jpeg"/><Relationship Id="rId2" Type="http://schemas.openxmlformats.org/officeDocument/2006/relationships/image" Target="../media/image108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12.jpeg"/><Relationship Id="rId5" Type="http://schemas.openxmlformats.org/officeDocument/2006/relationships/image" Target="../media/image111.jpeg"/><Relationship Id="rId4" Type="http://schemas.openxmlformats.org/officeDocument/2006/relationships/image" Target="../media/image110.jpe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4.jpeg"/><Relationship Id="rId2" Type="http://schemas.openxmlformats.org/officeDocument/2006/relationships/image" Target="../media/image113.jpeg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117.jpeg"/><Relationship Id="rId5" Type="http://schemas.openxmlformats.org/officeDocument/2006/relationships/image" Target="../media/image116.jpeg"/><Relationship Id="rId4" Type="http://schemas.openxmlformats.org/officeDocument/2006/relationships/image" Target="../media/image115.jpe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9.jpeg"/><Relationship Id="rId2" Type="http://schemas.openxmlformats.org/officeDocument/2006/relationships/image" Target="../media/image118.jpe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1.jpeg"/><Relationship Id="rId2" Type="http://schemas.openxmlformats.org/officeDocument/2006/relationships/image" Target="../media/image120.jpeg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124.jpeg"/><Relationship Id="rId5" Type="http://schemas.openxmlformats.org/officeDocument/2006/relationships/image" Target="../media/image123.jpeg"/><Relationship Id="rId4" Type="http://schemas.openxmlformats.org/officeDocument/2006/relationships/image" Target="../media/image122.jpe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5.jpeg"/><Relationship Id="rId7" Type="http://schemas.openxmlformats.org/officeDocument/2006/relationships/image" Target="../media/image129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28.jpeg"/><Relationship Id="rId5" Type="http://schemas.openxmlformats.org/officeDocument/2006/relationships/image" Target="../media/image127.jpeg"/><Relationship Id="rId4" Type="http://schemas.openxmlformats.org/officeDocument/2006/relationships/image" Target="../media/image126.jpe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1.jpeg"/><Relationship Id="rId2" Type="http://schemas.openxmlformats.org/officeDocument/2006/relationships/image" Target="../media/image130.jpeg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132.jpe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3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3.xml"/><Relationship Id="rId5" Type="http://schemas.openxmlformats.org/officeDocument/2006/relationships/image" Target="../media/image135.jpeg"/><Relationship Id="rId4" Type="http://schemas.openxmlformats.org/officeDocument/2006/relationships/image" Target="../media/image134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0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7.jpeg"/><Relationship Id="rId2" Type="http://schemas.openxmlformats.org/officeDocument/2006/relationships/image" Target="../media/image136.jpeg"/><Relationship Id="rId1" Type="http://schemas.openxmlformats.org/officeDocument/2006/relationships/slideLayout" Target="../slideLayouts/slideLayout6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8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3.xml"/><Relationship Id="rId5" Type="http://schemas.openxmlformats.org/officeDocument/2006/relationships/image" Target="../media/image140.jpeg"/><Relationship Id="rId4" Type="http://schemas.openxmlformats.org/officeDocument/2006/relationships/image" Target="../media/image139.jpe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2.jpeg"/><Relationship Id="rId2" Type="http://schemas.openxmlformats.org/officeDocument/2006/relationships/image" Target="../media/image141.jpeg"/><Relationship Id="rId1" Type="http://schemas.openxmlformats.org/officeDocument/2006/relationships/slideLayout" Target="../slideLayouts/slideLayout6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3.jpe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5.jpeg"/><Relationship Id="rId2" Type="http://schemas.openxmlformats.org/officeDocument/2006/relationships/image" Target="../media/image144.jpeg"/><Relationship Id="rId1" Type="http://schemas.openxmlformats.org/officeDocument/2006/relationships/slideLayout" Target="../slideLayouts/slideLayout8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6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48.jpeg"/><Relationship Id="rId4" Type="http://schemas.openxmlformats.org/officeDocument/2006/relationships/image" Target="../media/image147.jpeg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0.jpeg"/><Relationship Id="rId2" Type="http://schemas.openxmlformats.org/officeDocument/2006/relationships/image" Target="../media/image149.jpeg"/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1.jpeg"/><Relationship Id="rId1" Type="http://schemas.openxmlformats.org/officeDocument/2006/relationships/slideLayout" Target="../slideLayouts/slideLayout3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2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3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3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9.jpeg"/></Relationships>
</file>

<file path=ppt/slides/_rels/slide6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9.jpeg"/><Relationship Id="rId13" Type="http://schemas.openxmlformats.org/officeDocument/2006/relationships/image" Target="../media/image164.jpeg"/><Relationship Id="rId18" Type="http://schemas.openxmlformats.org/officeDocument/2006/relationships/image" Target="../media/image169.jpeg"/><Relationship Id="rId26" Type="http://schemas.openxmlformats.org/officeDocument/2006/relationships/image" Target="../media/image177.jpeg"/><Relationship Id="rId3" Type="http://schemas.openxmlformats.org/officeDocument/2006/relationships/image" Target="../media/image154.jpeg"/><Relationship Id="rId21" Type="http://schemas.openxmlformats.org/officeDocument/2006/relationships/image" Target="../media/image172.jpeg"/><Relationship Id="rId34" Type="http://schemas.openxmlformats.org/officeDocument/2006/relationships/image" Target="../media/image185.jpeg"/><Relationship Id="rId7" Type="http://schemas.openxmlformats.org/officeDocument/2006/relationships/image" Target="../media/image158.jpeg"/><Relationship Id="rId12" Type="http://schemas.openxmlformats.org/officeDocument/2006/relationships/image" Target="../media/image163.jpeg"/><Relationship Id="rId17" Type="http://schemas.openxmlformats.org/officeDocument/2006/relationships/image" Target="../media/image168.jpeg"/><Relationship Id="rId25" Type="http://schemas.openxmlformats.org/officeDocument/2006/relationships/image" Target="../media/image176.jpeg"/><Relationship Id="rId33" Type="http://schemas.openxmlformats.org/officeDocument/2006/relationships/image" Target="../media/image184.jpeg"/><Relationship Id="rId2" Type="http://schemas.openxmlformats.org/officeDocument/2006/relationships/notesSlide" Target="../notesSlides/notesSlide13.xml"/><Relationship Id="rId16" Type="http://schemas.openxmlformats.org/officeDocument/2006/relationships/image" Target="../media/image167.jpeg"/><Relationship Id="rId20" Type="http://schemas.openxmlformats.org/officeDocument/2006/relationships/image" Target="../media/image171.jpeg"/><Relationship Id="rId29" Type="http://schemas.openxmlformats.org/officeDocument/2006/relationships/image" Target="../media/image180.jpeg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157.jpeg"/><Relationship Id="rId11" Type="http://schemas.openxmlformats.org/officeDocument/2006/relationships/image" Target="../media/image162.jpeg"/><Relationship Id="rId24" Type="http://schemas.openxmlformats.org/officeDocument/2006/relationships/image" Target="../media/image175.jpeg"/><Relationship Id="rId32" Type="http://schemas.openxmlformats.org/officeDocument/2006/relationships/image" Target="../media/image183.jpeg"/><Relationship Id="rId5" Type="http://schemas.openxmlformats.org/officeDocument/2006/relationships/image" Target="../media/image156.jpeg"/><Relationship Id="rId15" Type="http://schemas.openxmlformats.org/officeDocument/2006/relationships/image" Target="../media/image166.jpeg"/><Relationship Id="rId23" Type="http://schemas.openxmlformats.org/officeDocument/2006/relationships/image" Target="../media/image174.jpeg"/><Relationship Id="rId28" Type="http://schemas.openxmlformats.org/officeDocument/2006/relationships/image" Target="../media/image179.jpeg"/><Relationship Id="rId10" Type="http://schemas.openxmlformats.org/officeDocument/2006/relationships/image" Target="../media/image161.jpeg"/><Relationship Id="rId19" Type="http://schemas.openxmlformats.org/officeDocument/2006/relationships/image" Target="../media/image170.jpeg"/><Relationship Id="rId31" Type="http://schemas.openxmlformats.org/officeDocument/2006/relationships/image" Target="../media/image182.jpeg"/><Relationship Id="rId4" Type="http://schemas.openxmlformats.org/officeDocument/2006/relationships/image" Target="../media/image155.jpeg"/><Relationship Id="rId9" Type="http://schemas.openxmlformats.org/officeDocument/2006/relationships/image" Target="../media/image160.jpeg"/><Relationship Id="rId14" Type="http://schemas.openxmlformats.org/officeDocument/2006/relationships/image" Target="../media/image165.jpeg"/><Relationship Id="rId22" Type="http://schemas.openxmlformats.org/officeDocument/2006/relationships/image" Target="../media/image173.jpeg"/><Relationship Id="rId27" Type="http://schemas.openxmlformats.org/officeDocument/2006/relationships/image" Target="../media/image178.jpeg"/><Relationship Id="rId30" Type="http://schemas.openxmlformats.org/officeDocument/2006/relationships/image" Target="../media/image181.jpeg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7.jpeg"/><Relationship Id="rId2" Type="http://schemas.openxmlformats.org/officeDocument/2006/relationships/image" Target="../media/image186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88.jpeg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0.jpeg"/><Relationship Id="rId2" Type="http://schemas.openxmlformats.org/officeDocument/2006/relationships/image" Target="../media/image189.jpeg"/><Relationship Id="rId1" Type="http://schemas.openxmlformats.org/officeDocument/2006/relationships/slideLayout" Target="../slideLayouts/slideLayout6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2.jpeg"/><Relationship Id="rId2" Type="http://schemas.openxmlformats.org/officeDocument/2006/relationships/image" Target="../media/image191.jpe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94.jpeg"/><Relationship Id="rId4" Type="http://schemas.openxmlformats.org/officeDocument/2006/relationships/image" Target="../media/image193.jpeg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5.jpeg"/><Relationship Id="rId7" Type="http://schemas.openxmlformats.org/officeDocument/2006/relationships/image" Target="../media/image199.gi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2.xml"/><Relationship Id="rId6" Type="http://schemas.openxmlformats.org/officeDocument/2006/relationships/image" Target="../media/image198.jpeg"/><Relationship Id="rId5" Type="http://schemas.openxmlformats.org/officeDocument/2006/relationships/image" Target="../media/image197.jpeg"/><Relationship Id="rId4" Type="http://schemas.openxmlformats.org/officeDocument/2006/relationships/image" Target="../media/image19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2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body" sz="quarter" idx="10"/>
          </p:nvPr>
        </p:nvSpPr>
        <p:spPr>
          <a:xfrm>
            <a:off x="285720" y="5467350"/>
            <a:ext cx="8643998" cy="1238250"/>
          </a:xfrm>
        </p:spPr>
        <p:txBody>
          <a:bodyPr/>
          <a:lstStyle>
            <a:extLst/>
          </a:lstStyle>
          <a:p>
            <a:r>
              <a:rPr lang="hr-HR" dirty="0" smtClean="0"/>
              <a:t>Žminjske kapelice</a:t>
            </a:r>
            <a:endParaRPr lang="en-US" dirty="0"/>
          </a:p>
        </p:txBody>
      </p:sp>
      <p:pic>
        <p:nvPicPr>
          <p:cNvPr id="4" name="j0178459.jpg"/>
          <p:cNvPicPr>
            <a:picLocks noGrp="1" noChangeAspect="1"/>
          </p:cNvPicPr>
          <p:nvPr>
            <p:ph type="pic" sz="quarter" idx="11"/>
          </p:nvPr>
        </p:nvPicPr>
        <p:blipFill>
          <a:blip r:embed="rId3" cstate="email">
            <a:duotone>
              <a:schemeClr val="accent6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>
          <a:xfrm>
            <a:off x="285720" y="142852"/>
            <a:ext cx="6789922" cy="5214974"/>
          </a:xfrm>
        </p:spPr>
      </p:pic>
      <p:sp>
        <p:nvSpPr>
          <p:cNvPr id="7" name="Rectangle 6"/>
          <p:cNvSpPr>
            <a:spLocks noGrp="1"/>
          </p:cNvSpPr>
          <p:nvPr>
            <p:ph type="body" sz="quarter" idx="15"/>
          </p:nvPr>
        </p:nvSpPr>
        <p:spPr>
          <a:xfrm rot="16200000">
            <a:off x="5536421" y="2083579"/>
            <a:ext cx="5181600" cy="1319242"/>
          </a:xfrm>
        </p:spPr>
        <p:txBody>
          <a:bodyPr>
            <a:normAutofit/>
          </a:bodyPr>
          <a:lstStyle/>
          <a:p>
            <a:pPr marL="514350" indent="-514350"/>
            <a:r>
              <a:rPr lang="hr-HR" sz="3200" dirty="0" smtClean="0"/>
              <a:t>ŽUPA SV. MIHOVILA, ARK.</a:t>
            </a:r>
          </a:p>
          <a:p>
            <a:pPr marL="514350" indent="-514350"/>
            <a:r>
              <a:rPr lang="hr-HR" sz="3200" dirty="0" smtClean="0"/>
              <a:t>Žminj, A. D. 2017.</a:t>
            </a:r>
          </a:p>
          <a:p>
            <a:pPr marL="514350" indent="-514350"/>
            <a:endParaRPr lang="hr-HR" sz="3200" dirty="0" smtClean="0"/>
          </a:p>
        </p:txBody>
      </p:sp>
      <p:pic>
        <p:nvPicPr>
          <p:cNvPr id="6" name="Picture 5" descr="liturgijski-veliki_Page_23a.jpg"/>
          <p:cNvPicPr>
            <a:picLocks noChangeAspect="1"/>
          </p:cNvPicPr>
          <p:nvPr/>
        </p:nvPicPr>
        <p:blipFill>
          <a:blip r:embed="rId4">
            <a:clrChange>
              <a:clrFrom>
                <a:srgbClr val="FDD4B7"/>
              </a:clrFrom>
              <a:clrTo>
                <a:srgbClr val="FDD4B7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143899" y="3786190"/>
            <a:ext cx="719781" cy="1618587"/>
          </a:xfrm>
          <a:prstGeom prst="rect">
            <a:avLst/>
          </a:prstGeom>
        </p:spPr>
      </p:pic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Box 25"/>
          <p:cNvSpPr txBox="1"/>
          <p:nvPr/>
        </p:nvSpPr>
        <p:spPr>
          <a:xfrm>
            <a:off x="1357290" y="2214554"/>
            <a:ext cx="3306931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pl-PL" sz="2800" dirty="0" smtClean="0"/>
              <a:t>Na cesti za Orbaniće. </a:t>
            </a:r>
          </a:p>
          <a:p>
            <a:pPr algn="r"/>
            <a:r>
              <a:rPr lang="pl-PL" sz="2800" dirty="0" smtClean="0"/>
              <a:t>Godina: </a:t>
            </a:r>
            <a:r>
              <a:rPr lang="pl-PL" sz="2800" b="1" dirty="0" smtClean="0"/>
              <a:t>1897.</a:t>
            </a:r>
            <a:endParaRPr lang="en-US" sz="2800" b="1" dirty="0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2" name="Picture 21" descr="2691865550_e969fdcb0c_b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4995584" y="0"/>
            <a:ext cx="3724831" cy="68580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4" name="Straight Connector 23"/>
          <p:cNvCxnSpPr/>
          <p:nvPr/>
        </p:nvCxnSpPr>
        <p:spPr>
          <a:xfrm rot="5400000">
            <a:off x="1572422" y="3428206"/>
            <a:ext cx="6858000" cy="1588"/>
          </a:xfrm>
          <a:prstGeom prst="line">
            <a:avLst/>
          </a:prstGeom>
          <a:ln w="25400">
            <a:solidFill>
              <a:schemeClr val="tx1"/>
            </a:solidFill>
          </a:ln>
          <a:effectLst>
            <a:glow rad="63500">
              <a:schemeClr val="bg1">
                <a:lumMod val="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 rot="5400000">
            <a:off x="5287198" y="3428206"/>
            <a:ext cx="6858000" cy="1588"/>
          </a:xfrm>
          <a:prstGeom prst="line">
            <a:avLst/>
          </a:prstGeom>
          <a:ln w="25400">
            <a:solidFill>
              <a:schemeClr val="tx1"/>
            </a:solidFill>
          </a:ln>
          <a:effectLst>
            <a:glow rad="63500">
              <a:schemeClr val="bg1">
                <a:lumMod val="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1139908" y="3571876"/>
            <a:ext cx="3583609" cy="31085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hr-HR" sz="2800" dirty="0" smtClean="0">
                <a:cs typeface="Arial" pitchFamily="34" charset="0"/>
              </a:rPr>
              <a:t>HVALJEN ISUS I MARIJA</a:t>
            </a:r>
          </a:p>
          <a:p>
            <a:pPr algn="ctr"/>
            <a:r>
              <a:rPr lang="hr-HR" sz="2800" dirty="0" smtClean="0">
                <a:cs typeface="Arial" pitchFamily="34" charset="0"/>
              </a:rPr>
              <a:t>OVO </a:t>
            </a:r>
          </a:p>
          <a:p>
            <a:pPr algn="ctr"/>
            <a:r>
              <a:rPr lang="hr-HR" sz="2800" dirty="0" smtClean="0">
                <a:cs typeface="Arial" pitchFamily="34" charset="0"/>
              </a:rPr>
              <a:t>SPOMENU </a:t>
            </a:r>
          </a:p>
          <a:p>
            <a:pPr algn="ctr"/>
            <a:r>
              <a:rPr lang="hr-HR" sz="2800" dirty="0" smtClean="0">
                <a:cs typeface="Arial" pitchFamily="34" charset="0"/>
              </a:rPr>
              <a:t>POSTAVIO</a:t>
            </a:r>
          </a:p>
          <a:p>
            <a:pPr algn="ctr"/>
            <a:r>
              <a:rPr lang="hr-HR" sz="2800" dirty="0" smtClean="0">
                <a:cs typeface="Arial" pitchFamily="34" charset="0"/>
              </a:rPr>
              <a:t>ANTON KRIŽENAC </a:t>
            </a:r>
          </a:p>
          <a:p>
            <a:pPr algn="ctr"/>
            <a:r>
              <a:rPr lang="hr-HR" sz="2800" dirty="0" smtClean="0">
                <a:cs typeface="Arial" pitchFamily="34" charset="0"/>
              </a:rPr>
              <a:t>OT GRGETA, KOVAČ</a:t>
            </a:r>
          </a:p>
          <a:p>
            <a:pPr algn="ctr"/>
            <a:r>
              <a:rPr lang="hr-HR" sz="2800" dirty="0" smtClean="0">
                <a:cs typeface="Arial" pitchFamily="34" charset="0"/>
              </a:rPr>
              <a:t>OT LETA, 1897.</a:t>
            </a:r>
            <a:endParaRPr lang="en-US" sz="2800" dirty="0">
              <a:cs typeface="Arial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6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Placeholder 6" descr="IMG_3570.JPG"/>
          <p:cNvPicPr>
            <a:picLocks noGrp="1" noChangeAspect="1"/>
          </p:cNvPicPr>
          <p:nvPr>
            <p:ph type="pic" sz="quarter" idx="11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357158" y="285728"/>
            <a:ext cx="3694176" cy="2770632"/>
          </a:xfrm>
        </p:spPr>
      </p:pic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357158" y="3143248"/>
            <a:ext cx="3694177" cy="2983987"/>
          </a:xfrm>
        </p:spPr>
        <p:txBody>
          <a:bodyPr/>
          <a:lstStyle/>
          <a:p>
            <a:pPr algn="r"/>
            <a:r>
              <a:rPr lang="hr-HR" dirty="0" smtClean="0"/>
              <a:t>Prije </a:t>
            </a:r>
            <a:r>
              <a:rPr lang="hr-HR" b="1" dirty="0" smtClean="0"/>
              <a:t>Jurići</a:t>
            </a:r>
          </a:p>
          <a:p>
            <a:pPr algn="r"/>
            <a:r>
              <a:rPr lang="hr-HR" dirty="0" smtClean="0"/>
              <a:t>Godina: </a:t>
            </a:r>
            <a:r>
              <a:rPr lang="hr-HR" b="1" dirty="0" smtClean="0"/>
              <a:t>1897.</a:t>
            </a:r>
          </a:p>
          <a:p>
            <a:endParaRPr lang="hr-HR" dirty="0" smtClean="0"/>
          </a:p>
          <a:p>
            <a:r>
              <a:rPr lang="hr-HR" dirty="0" smtClean="0"/>
              <a:t>HVALJEN ISUS I MARIJA</a:t>
            </a:r>
          </a:p>
          <a:p>
            <a:r>
              <a:rPr lang="hr-HR" dirty="0" smtClean="0"/>
              <a:t>OVDE ZNAMENJE MARIJINO</a:t>
            </a:r>
          </a:p>
          <a:p>
            <a:r>
              <a:rPr lang="hr-HR" dirty="0" smtClean="0"/>
              <a:t>HODITE DA MU SE POKLONIMO.</a:t>
            </a:r>
          </a:p>
          <a:p>
            <a:r>
              <a:rPr lang="hr-HR" dirty="0" smtClean="0"/>
              <a:t>UČINILI SELO JURIĆI 1897. </a:t>
            </a:r>
          </a:p>
          <a:p>
            <a:r>
              <a:rPr lang="hr-HR" dirty="0" smtClean="0"/>
              <a:t>M. 5. ANO DOMINI.</a:t>
            </a:r>
            <a:endParaRPr lang="hr-HR" dirty="0"/>
          </a:p>
        </p:txBody>
      </p:sp>
      <p:pic>
        <p:nvPicPr>
          <p:cNvPr id="8" name="Picture Placeholder 7" descr="3 005.jpg"/>
          <p:cNvPicPr>
            <a:picLocks noGrp="1" noChangeAspect="1"/>
          </p:cNvPicPr>
          <p:nvPr>
            <p:ph type="pic" sz="quarter" idx="12"/>
          </p:nvPr>
        </p:nvPicPr>
        <p:blipFill>
          <a:blip r:embed="rId3" cstate="email"/>
          <a:srcRect/>
          <a:stretch>
            <a:fillRect/>
          </a:stretch>
        </p:blipFill>
        <p:spPr>
          <a:xfrm>
            <a:off x="4143372" y="285728"/>
            <a:ext cx="4368557" cy="5824743"/>
          </a:xfrm>
        </p:spPr>
      </p:pic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1"/>
          </p:nvPr>
        </p:nvSpPr>
        <p:spPr/>
        <p:txBody>
          <a:bodyPr>
            <a:normAutofit/>
          </a:bodyPr>
          <a:lstStyle/>
          <a:p>
            <a:r>
              <a:rPr lang="hr-HR" sz="3000" dirty="0" smtClean="0"/>
              <a:t>Žminj, </a:t>
            </a:r>
          </a:p>
          <a:p>
            <a:r>
              <a:rPr lang="hr-HR" sz="3000" dirty="0" smtClean="0"/>
              <a:t>kod crkvice </a:t>
            </a:r>
          </a:p>
          <a:p>
            <a:r>
              <a:rPr lang="hr-HR" sz="3000" dirty="0" smtClean="0"/>
              <a:t>sv. Antuna</a:t>
            </a:r>
          </a:p>
          <a:p>
            <a:r>
              <a:rPr lang="hr-HR" sz="3000" dirty="0" smtClean="0"/>
              <a:t>(nakon izmještanja)</a:t>
            </a:r>
            <a:endParaRPr lang="hr-HR" sz="2800" dirty="0" smtClean="0"/>
          </a:p>
          <a:p>
            <a:endParaRPr lang="hr-HR" sz="2800" dirty="0" smtClean="0"/>
          </a:p>
          <a:p>
            <a:r>
              <a:rPr lang="hr-HR" sz="2800" dirty="0" smtClean="0"/>
              <a:t>Godina: </a:t>
            </a:r>
            <a:r>
              <a:rPr lang="hr-HR" sz="2800" b="1" dirty="0" smtClean="0"/>
              <a:t>1897.</a:t>
            </a:r>
            <a:endParaRPr lang="hr-HR" sz="2800" b="1" dirty="0"/>
          </a:p>
        </p:txBody>
      </p:sp>
      <p:pic>
        <p:nvPicPr>
          <p:cNvPr id="11" name="Picture Placeholder 10" descr="IMG_4804 (3).JPG"/>
          <p:cNvPicPr>
            <a:picLocks noGrp="1" noChangeAspect="1"/>
          </p:cNvPicPr>
          <p:nvPr>
            <p:ph type="pic" sz="quarter" idx="10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304800" y="285728"/>
            <a:ext cx="4754880" cy="6267472"/>
          </a:xfrm>
        </p:spPr>
      </p:pic>
      <p:pic>
        <p:nvPicPr>
          <p:cNvPr id="13" name="Picture Placeholder 10" descr="IMG_4804 (3)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285720" y="285728"/>
            <a:ext cx="4754880" cy="6297585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pic>
    </p:spTree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Placeholder 13" descr="IMG_3676.JPG"/>
          <p:cNvPicPr>
            <a:picLocks noGrp="1" noChangeAspect="1"/>
          </p:cNvPicPr>
          <p:nvPr>
            <p:ph type="pic" sz="quarter" idx="11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285750" y="428625"/>
            <a:ext cx="3694113" cy="2770188"/>
          </a:xfrm>
        </p:spPr>
      </p:pic>
      <p:pic>
        <p:nvPicPr>
          <p:cNvPr id="13" name="Picture Placeholder 12" descr="IMG_3684 (2).JPG"/>
          <p:cNvPicPr>
            <a:picLocks noGrp="1" noChangeAspect="1"/>
          </p:cNvPicPr>
          <p:nvPr>
            <p:ph type="pic" sz="quarter" idx="12"/>
          </p:nvPr>
        </p:nvPicPr>
        <p:blipFill>
          <a:blip r:embed="rId3" cstate="email"/>
          <a:srcRect/>
          <a:stretch>
            <a:fillRect/>
          </a:stretch>
        </p:blipFill>
        <p:spPr>
          <a:xfrm>
            <a:off x="4071938" y="428625"/>
            <a:ext cx="4368800" cy="5824538"/>
          </a:xfrm>
        </p:spPr>
      </p:pic>
      <p:sp>
        <p:nvSpPr>
          <p:cNvPr id="12" name="Text Placeholder 11"/>
          <p:cNvSpPr>
            <a:spLocks noGrp="1"/>
          </p:cNvSpPr>
          <p:nvPr>
            <p:ph type="body" sz="quarter" idx="13"/>
          </p:nvPr>
        </p:nvSpPr>
        <p:spPr>
          <a:xfrm>
            <a:off x="285720" y="3429001"/>
            <a:ext cx="3694177" cy="2857520"/>
          </a:xfrm>
        </p:spPr>
        <p:txBody>
          <a:bodyPr>
            <a:normAutofit lnSpcReduction="10000"/>
          </a:bodyPr>
          <a:lstStyle/>
          <a:p>
            <a:r>
              <a:rPr lang="hr-HR" sz="2400" b="1" dirty="0" smtClean="0"/>
              <a:t>Kršanci</a:t>
            </a:r>
          </a:p>
          <a:p>
            <a:r>
              <a:rPr lang="hr-HR" sz="2400" dirty="0" smtClean="0"/>
              <a:t>Godina: </a:t>
            </a:r>
            <a:r>
              <a:rPr lang="hr-HR" sz="2400" b="1" dirty="0" smtClean="0"/>
              <a:t>1899.</a:t>
            </a:r>
          </a:p>
          <a:p>
            <a:endParaRPr lang="hr-HR" b="1" dirty="0" smtClean="0"/>
          </a:p>
          <a:p>
            <a:pPr algn="ctr"/>
            <a:r>
              <a:rPr lang="hr-HR" sz="2400" dirty="0" smtClean="0"/>
              <a:t>HVALJEN ISUS I MARIA</a:t>
            </a:r>
          </a:p>
          <a:p>
            <a:pPr algn="ctr"/>
            <a:r>
              <a:rPr lang="hr-HR" sz="2400" dirty="0" smtClean="0"/>
              <a:t>1899</a:t>
            </a:r>
          </a:p>
          <a:p>
            <a:pPr algn="ctr"/>
            <a:r>
              <a:rPr lang="hr-HR" sz="2400" dirty="0" smtClean="0"/>
              <a:t>JOSIP BLASKOVIĆ</a:t>
            </a:r>
          </a:p>
          <a:p>
            <a:pPr algn="ctr"/>
            <a:r>
              <a:rPr lang="hr-HR" sz="2400" dirty="0" smtClean="0"/>
              <a:t>C. Z.</a:t>
            </a:r>
            <a:endParaRPr lang="hr-HR" sz="2400" dirty="0"/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Placeholder 6" descr="IMG_3944 (3).JPG"/>
          <p:cNvPicPr>
            <a:picLocks noGrp="1" noChangeAspect="1"/>
          </p:cNvPicPr>
          <p:nvPr>
            <p:ph type="pic" sz="quarter" idx="10"/>
          </p:nvPr>
        </p:nvPicPr>
        <p:blipFill>
          <a:blip r:embed="rId2" cstate="email"/>
          <a:srcRect/>
          <a:stretch>
            <a:fillRect/>
          </a:stretch>
        </p:blipFill>
        <p:spPr/>
      </p:pic>
      <p:sp>
        <p:nvSpPr>
          <p:cNvPr id="6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5105400" y="228600"/>
            <a:ext cx="3681442" cy="5057788"/>
          </a:xfrm>
        </p:spPr>
        <p:txBody>
          <a:bodyPr>
            <a:normAutofit/>
          </a:bodyPr>
          <a:lstStyle/>
          <a:p>
            <a:r>
              <a:rPr lang="hr-HR" sz="2800" dirty="0" smtClean="0"/>
              <a:t>Vadediji</a:t>
            </a:r>
            <a:endParaRPr lang="hr-HR" sz="2400" i="1" dirty="0" smtClean="0"/>
          </a:p>
          <a:p>
            <a:pPr algn="ctr"/>
            <a:r>
              <a:rPr lang="hr-HR" sz="2800" dirty="0" smtClean="0"/>
              <a:t>BLAŠ </a:t>
            </a:r>
          </a:p>
          <a:p>
            <a:pPr algn="ctr"/>
            <a:r>
              <a:rPr lang="hr-HR" sz="2800" dirty="0" smtClean="0"/>
              <a:t>ORBANIĆ </a:t>
            </a:r>
          </a:p>
          <a:p>
            <a:pPr algn="ctr"/>
            <a:r>
              <a:rPr lang="hr-HR" sz="2800" dirty="0" smtClean="0"/>
              <a:t>VADEDIJA</a:t>
            </a:r>
          </a:p>
          <a:p>
            <a:pPr algn="ctr">
              <a:buFont typeface="Wingdings"/>
              <a:buChar char=""/>
            </a:pPr>
            <a:r>
              <a:rPr lang="hr-HR" sz="2800" dirty="0" smtClean="0">
                <a:sym typeface="Wingdings"/>
              </a:rPr>
              <a:t> </a:t>
            </a:r>
            <a:r>
              <a:rPr lang="hr-HR" sz="2800" dirty="0" smtClean="0"/>
              <a:t>1902. </a:t>
            </a:r>
            <a:r>
              <a:rPr lang="hr-HR" sz="2800" dirty="0" smtClean="0">
                <a:sym typeface="Wingdings"/>
              </a:rPr>
              <a:t></a:t>
            </a:r>
          </a:p>
          <a:p>
            <a:pPr>
              <a:buFont typeface="Wingdings"/>
              <a:buChar char=""/>
            </a:pPr>
            <a:r>
              <a:rPr lang="hr-HR" sz="2800" dirty="0" smtClean="0"/>
              <a:t>HVAL ISUS IHS I MARIA</a:t>
            </a:r>
            <a:endParaRPr lang="hr-HR" sz="2800" dirty="0"/>
          </a:p>
        </p:txBody>
      </p:sp>
      <p:pic>
        <p:nvPicPr>
          <p:cNvPr id="4" name="Picture 3" descr="IMG_5181 (2).JPG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>
          <a:xfrm>
            <a:off x="5143504" y="3786190"/>
            <a:ext cx="1736693" cy="2786082"/>
          </a:xfrm>
          <a:prstGeom prst="rect">
            <a:avLst/>
          </a:prstGeom>
        </p:spPr>
      </p:pic>
      <p:pic>
        <p:nvPicPr>
          <p:cNvPr id="5" name="Picture 4" descr="IMG_5182 (2).JPG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>
          <a:xfrm>
            <a:off x="6929454" y="3786190"/>
            <a:ext cx="1643074" cy="2786082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714348" y="5643578"/>
            <a:ext cx="4000527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hr-HR" sz="48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20. </a:t>
            </a:r>
            <a:r>
              <a:rPr lang="hr-HR" sz="4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stoljeće</a:t>
            </a:r>
            <a:endParaRPr lang="en-US" sz="48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Box 25"/>
          <p:cNvSpPr txBox="1"/>
          <p:nvPr/>
        </p:nvSpPr>
        <p:spPr>
          <a:xfrm>
            <a:off x="2143108" y="500042"/>
            <a:ext cx="2521844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2800" dirty="0" smtClean="0"/>
              <a:t>Orbanići Dolenji</a:t>
            </a:r>
          </a:p>
          <a:p>
            <a:r>
              <a:rPr lang="hr-HR" sz="2800" dirty="0" smtClean="0"/>
              <a:t>Godina: 1903.</a:t>
            </a:r>
            <a:endParaRPr lang="hr-HR" sz="2800" dirty="0"/>
          </a:p>
        </p:txBody>
      </p:sp>
      <p:pic>
        <p:nvPicPr>
          <p:cNvPr id="22" name="Picture 21" descr="2691865550_e969fdcb0c_b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4774888" y="0"/>
            <a:ext cx="4166224" cy="68580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4" name="Straight Connector 23"/>
          <p:cNvCxnSpPr/>
          <p:nvPr/>
        </p:nvCxnSpPr>
        <p:spPr>
          <a:xfrm rot="5400000">
            <a:off x="1358108" y="3428206"/>
            <a:ext cx="6858000" cy="1588"/>
          </a:xfrm>
          <a:prstGeom prst="line">
            <a:avLst/>
          </a:prstGeom>
          <a:ln w="25400">
            <a:solidFill>
              <a:schemeClr val="tx1"/>
            </a:solidFill>
          </a:ln>
          <a:effectLst>
            <a:glow rad="63500">
              <a:schemeClr val="bg1">
                <a:lumMod val="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 rot="5400000">
            <a:off x="5790406" y="3429000"/>
            <a:ext cx="6858000" cy="1588"/>
          </a:xfrm>
          <a:prstGeom prst="line">
            <a:avLst/>
          </a:prstGeom>
          <a:ln w="25400">
            <a:solidFill>
              <a:schemeClr val="tx1"/>
            </a:solidFill>
          </a:ln>
          <a:effectLst>
            <a:glow rad="63500">
              <a:schemeClr val="bg1">
                <a:lumMod val="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 descr="IMG_3821 (2).JP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1071538" y="1785926"/>
            <a:ext cx="3214710" cy="4721513"/>
          </a:xfrm>
          <a:prstGeom prst="round2Diag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6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4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Placeholder 6" descr="IMG_3694 (2).JPG"/>
          <p:cNvPicPr>
            <a:picLocks noGrp="1" noChangeAspect="1"/>
          </p:cNvPicPr>
          <p:nvPr>
            <p:ph type="pic" sz="quarter" idx="10"/>
          </p:nvPr>
        </p:nvPicPr>
        <p:blipFill>
          <a:blip r:embed="rId2" cstate="email"/>
          <a:srcRect/>
          <a:stretch>
            <a:fillRect/>
          </a:stretch>
        </p:blipFill>
        <p:spPr/>
      </p:pic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/>
        <p:txBody>
          <a:bodyPr>
            <a:normAutofit/>
          </a:bodyPr>
          <a:lstStyle/>
          <a:p>
            <a:r>
              <a:rPr lang="hr-HR" sz="2800" b="1" dirty="0" smtClean="0"/>
              <a:t>Kosići</a:t>
            </a:r>
            <a:endParaRPr lang="hr-HR" sz="2800" dirty="0" smtClean="0"/>
          </a:p>
          <a:p>
            <a:r>
              <a:rPr lang="hr-HR" sz="2800" dirty="0" smtClean="0"/>
              <a:t>Godina:</a:t>
            </a:r>
          </a:p>
          <a:p>
            <a:r>
              <a:rPr lang="hr-HR" sz="2800" b="1" dirty="0" smtClean="0"/>
              <a:t>1905.</a:t>
            </a:r>
          </a:p>
          <a:p>
            <a:endParaRPr lang="hr-HR" dirty="0"/>
          </a:p>
        </p:txBody>
      </p:sp>
      <p:pic>
        <p:nvPicPr>
          <p:cNvPr id="8" name="Picture 7" descr="IMG_3691.JPG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>
          <a:xfrm>
            <a:off x="5143504" y="3000372"/>
            <a:ext cx="3409558" cy="3571900"/>
          </a:xfrm>
          <a:prstGeom prst="teardrop">
            <a:avLst/>
          </a:prstGeom>
        </p:spPr>
      </p:pic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Placeholder 8" descr="IMG_4483 (2).JPG"/>
          <p:cNvPicPr>
            <a:picLocks noGrp="1" noChangeAspect="1"/>
          </p:cNvPicPr>
          <p:nvPr>
            <p:ph type="pic" sz="quarter" idx="10"/>
          </p:nvPr>
        </p:nvPicPr>
        <p:blipFill>
          <a:blip r:embed="rId2" cstate="email"/>
          <a:srcRect/>
          <a:stretch>
            <a:fillRect/>
          </a:stretch>
        </p:blipFill>
        <p:spPr>
          <a:prstGeom prst="roundRect">
            <a:avLst/>
          </a:prstGeom>
        </p:spPr>
      </p:pic>
      <p:pic>
        <p:nvPicPr>
          <p:cNvPr id="8" name="Picture Placeholder 7" descr="IMG_4487 (2).JPG"/>
          <p:cNvPicPr>
            <a:picLocks noGrp="1" noChangeAspect="1"/>
          </p:cNvPicPr>
          <p:nvPr>
            <p:ph type="pic" sz="quarter" idx="11"/>
          </p:nvPr>
        </p:nvPicPr>
        <p:blipFill>
          <a:blip r:embed="rId3" cstate="email"/>
          <a:srcRect/>
          <a:stretch>
            <a:fillRect/>
          </a:stretch>
        </p:blipFill>
        <p:spPr>
          <a:prstGeom prst="roundRect">
            <a:avLst/>
          </a:prstGeom>
        </p:spPr>
      </p:pic>
      <p:sp>
        <p:nvSpPr>
          <p:cNvPr id="6" name="Text Placeholder 5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lnSpcReduction="10000"/>
          </a:bodyPr>
          <a:lstStyle/>
          <a:p>
            <a:r>
              <a:rPr lang="hr-HR" dirty="0" smtClean="0"/>
              <a:t>Blagari</a:t>
            </a:r>
          </a:p>
          <a:p>
            <a:r>
              <a:rPr lang="hr-HR" dirty="0" smtClean="0"/>
              <a:t>Stara kapelica iz </a:t>
            </a:r>
            <a:r>
              <a:rPr lang="hr-HR" b="1" dirty="0" smtClean="0"/>
              <a:t>1906.</a:t>
            </a:r>
            <a:r>
              <a:rPr lang="hr-HR" dirty="0" smtClean="0"/>
              <a:t> ugrađena u novu</a:t>
            </a:r>
          </a:p>
          <a:p>
            <a:r>
              <a:rPr lang="hr-HR" dirty="0" smtClean="0"/>
              <a:t>HVALIJEN ISUS I MARIJA</a:t>
            </a:r>
            <a:endParaRPr lang="hr-HR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hr-HR" sz="2800" dirty="0" smtClean="0"/>
              <a:t>Blagari</a:t>
            </a:r>
          </a:p>
          <a:p>
            <a:r>
              <a:rPr lang="hr-HR" dirty="0" smtClean="0"/>
              <a:t>8. XII. </a:t>
            </a:r>
            <a:r>
              <a:rPr lang="hr-HR" b="1" dirty="0" smtClean="0"/>
              <a:t>1996.</a:t>
            </a:r>
            <a:endParaRPr lang="hr-HR" b="1" dirty="0"/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Placeholder 6" descr="IMG_4534 (3).JPG"/>
          <p:cNvPicPr>
            <a:picLocks noGrp="1" noChangeAspect="1"/>
          </p:cNvPicPr>
          <p:nvPr>
            <p:ph type="pic" sz="quarter" idx="10"/>
          </p:nvPr>
        </p:nvPicPr>
        <p:blipFill>
          <a:blip r:embed="rId2" cstate="email"/>
          <a:srcRect/>
          <a:stretch>
            <a:fillRect/>
          </a:stretch>
        </p:blipFill>
        <p:spPr>
          <a:prstGeom prst="teardrop">
            <a:avLst/>
          </a:prstGeom>
          <a:effectLst>
            <a:innerShdw blurRad="114300">
              <a:prstClr val="black"/>
            </a:innerShdw>
          </a:effectLst>
        </p:spPr>
      </p:pic>
      <p:pic>
        <p:nvPicPr>
          <p:cNvPr id="6" name="Picture Placeholder 5" descr="IMG_4464 (2).JPG"/>
          <p:cNvPicPr>
            <a:picLocks noGrp="1" noChangeAspect="1"/>
          </p:cNvPicPr>
          <p:nvPr>
            <p:ph type="pic" sz="quarter" idx="11"/>
          </p:nvPr>
        </p:nvPicPr>
        <p:blipFill>
          <a:blip r:embed="rId3" cstate="email"/>
          <a:stretch>
            <a:fillRect/>
          </a:stretch>
        </p:blipFill>
        <p:spPr>
          <a:xfrm>
            <a:off x="642910" y="533400"/>
            <a:ext cx="3350759" cy="4572000"/>
          </a:xfrm>
          <a:prstGeom prst="teardrop">
            <a:avLst/>
          </a:prstGeom>
          <a:effectLst>
            <a:innerShdw blurRad="63500" dist="50800" dir="5400000">
              <a:prstClr val="black">
                <a:alpha val="50000"/>
              </a:prstClr>
            </a:innerShdw>
          </a:effectLst>
        </p:spPr>
      </p:pic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lnSpcReduction="10000"/>
          </a:bodyPr>
          <a:lstStyle/>
          <a:p>
            <a:r>
              <a:rPr lang="hr-HR" sz="2800" b="1" dirty="0" smtClean="0"/>
              <a:t>Prkačini</a:t>
            </a:r>
            <a:endParaRPr lang="hr-HR" i="1" dirty="0" smtClean="0"/>
          </a:p>
          <a:p>
            <a:r>
              <a:rPr lang="hr-HR" sz="2000" dirty="0" smtClean="0"/>
              <a:t>FRANE GALANT</a:t>
            </a:r>
          </a:p>
          <a:p>
            <a:r>
              <a:rPr lang="hr-HR" sz="2400" b="1" dirty="0" smtClean="0"/>
              <a:t>1908.</a:t>
            </a:r>
            <a:endParaRPr lang="hr-HR" sz="2400" b="1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hr-HR" sz="3200" b="1" dirty="0" smtClean="0"/>
              <a:t>Jurkoti</a:t>
            </a:r>
          </a:p>
          <a:p>
            <a:r>
              <a:rPr lang="hr-HR" sz="2400" b="1" dirty="0" smtClean="0"/>
              <a:t>1909.</a:t>
            </a:r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sz="quarter" idx="11"/>
          </p:nvPr>
        </p:nvSpPr>
        <p:spPr>
          <a:xfrm>
            <a:off x="5214942" y="3786190"/>
            <a:ext cx="3200400" cy="2786082"/>
          </a:xfrm>
        </p:spPr>
        <p:txBody>
          <a:bodyPr>
            <a:normAutofit/>
          </a:bodyPr>
          <a:lstStyle/>
          <a:p>
            <a:r>
              <a:rPr lang="hr-HR" sz="3200" b="1" dirty="0" smtClean="0"/>
              <a:t>Krničari</a:t>
            </a:r>
            <a:endParaRPr lang="hr-HR" sz="2800" b="1" dirty="0" smtClean="0"/>
          </a:p>
          <a:p>
            <a:r>
              <a:rPr lang="hr-HR" sz="3600" dirty="0" smtClean="0"/>
              <a:t>C  U</a:t>
            </a:r>
          </a:p>
          <a:p>
            <a:r>
              <a:rPr lang="hr-HR" sz="3600" dirty="0" smtClean="0"/>
              <a:t>SELO KRNIČARI</a:t>
            </a:r>
          </a:p>
          <a:p>
            <a:r>
              <a:rPr lang="hr-HR" sz="3600" dirty="0" smtClean="0"/>
              <a:t>1910</a:t>
            </a:r>
          </a:p>
        </p:txBody>
      </p:sp>
      <p:pic>
        <p:nvPicPr>
          <p:cNvPr id="11" name="Picture Placeholder 10" descr="IMG_4539 (3).JPG"/>
          <p:cNvPicPr>
            <a:picLocks noGrp="1" noChangeAspect="1"/>
          </p:cNvPicPr>
          <p:nvPr>
            <p:ph type="pic" sz="quarter" idx="10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304800" y="228600"/>
            <a:ext cx="4754880" cy="6324600"/>
          </a:xfrm>
          <a:prstGeom prst="flowChartMagneticTape">
            <a:avLst/>
          </a:prstGeom>
          <a:ln>
            <a:solidFill>
              <a:schemeClr val="accent3"/>
            </a:solidFill>
          </a:ln>
        </p:spPr>
      </p:pic>
      <p:sp>
        <p:nvSpPr>
          <p:cNvPr id="12" name="Rectangle 11"/>
          <p:cNvSpPr/>
          <p:nvPr/>
        </p:nvSpPr>
        <p:spPr>
          <a:xfrm>
            <a:off x="5857884" y="428604"/>
            <a:ext cx="2214578" cy="1214446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ChevronInverted">
              <a:avLst/>
            </a:prstTxWarp>
            <a:spAutoFit/>
          </a:bodyPr>
          <a:lstStyle/>
          <a:p>
            <a:pPr algn="ctr"/>
            <a:r>
              <a:rPr lang="hr-HR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1910.</a:t>
            </a:r>
            <a:endParaRPr lang="en-US" sz="5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Placeholder 7" descr="Kapelice - razne 004.jpg"/>
          <p:cNvPicPr>
            <a:picLocks noGrp="1" noChangeAspect="1"/>
          </p:cNvPicPr>
          <p:nvPr>
            <p:ph type="pic" sz="quarter" idx="14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142844" y="428604"/>
            <a:ext cx="2006651" cy="2675534"/>
          </a:xfrm>
        </p:spPr>
      </p:pic>
      <p:pic>
        <p:nvPicPr>
          <p:cNvPr id="12" name="Picture Placeholder 11" descr="IMG_3845 (2).JPG"/>
          <p:cNvPicPr>
            <a:picLocks noGrp="1" noChangeAspect="1"/>
          </p:cNvPicPr>
          <p:nvPr>
            <p:ph type="pic" sz="quarter" idx="31"/>
          </p:nvPr>
        </p:nvPicPr>
        <p:blipFill>
          <a:blip r:embed="rId3" cstate="email"/>
          <a:srcRect/>
          <a:stretch>
            <a:fillRect/>
          </a:stretch>
        </p:blipFill>
        <p:spPr/>
      </p:pic>
      <p:pic>
        <p:nvPicPr>
          <p:cNvPr id="13" name="Picture Placeholder 12" descr="IMG_3847 (3).JPG"/>
          <p:cNvPicPr>
            <a:picLocks noGrp="1" noChangeAspect="1"/>
          </p:cNvPicPr>
          <p:nvPr>
            <p:ph type="pic" sz="quarter" idx="32"/>
          </p:nvPr>
        </p:nvPicPr>
        <p:blipFill>
          <a:blip r:embed="rId4" cstate="email"/>
          <a:srcRect/>
          <a:stretch>
            <a:fillRect/>
          </a:stretch>
        </p:blipFill>
        <p:spPr/>
      </p:pic>
      <p:sp>
        <p:nvSpPr>
          <p:cNvPr id="3" name="Text Placeholder 2"/>
          <p:cNvSpPr>
            <a:spLocks noGrp="1"/>
          </p:cNvSpPr>
          <p:nvPr>
            <p:ph type="body" sz="quarter" idx="29"/>
          </p:nvPr>
        </p:nvSpPr>
        <p:spPr>
          <a:xfrm>
            <a:off x="228600" y="3352800"/>
            <a:ext cx="8415366" cy="3505200"/>
          </a:xfrm>
        </p:spPr>
        <p:txBody>
          <a:bodyPr>
            <a:normAutofit fontScale="92500" lnSpcReduction="20000"/>
          </a:bodyPr>
          <a:lstStyle/>
          <a:p>
            <a:r>
              <a:rPr lang="hr-HR" sz="3100" dirty="0" smtClean="0"/>
              <a:t>"Ako cestama, puteljcima, stazama prošaramo </a:t>
            </a:r>
            <a:r>
              <a:rPr lang="hr-HR" sz="3100" b="1" dirty="0" smtClean="0"/>
              <a:t>srednjom Istrom</a:t>
            </a:r>
            <a:r>
              <a:rPr lang="hr-HR" sz="3100" dirty="0" smtClean="0"/>
              <a:t>, češće ćemo naići na </a:t>
            </a:r>
            <a:r>
              <a:rPr lang="hr-HR" sz="3100" b="1" dirty="0" smtClean="0"/>
              <a:t>kapelice</a:t>
            </a:r>
            <a:r>
              <a:rPr lang="hr-HR" sz="3100" dirty="0" smtClean="0"/>
              <a:t>, križeve, skulpture, slike religioznog sadržaja. Tragovi su to religioznog uvjerenja i svojevrsna duhovna ekologija oplemenjivanja prostora, utjecaja na naše razmišljanje i osjećanje te stavljanje naših životnih putova i prostora pod višu zaštitu.“</a:t>
            </a:r>
          </a:p>
          <a:p>
            <a:endParaRPr lang="hr-HR" sz="2400" dirty="0" smtClean="0"/>
          </a:p>
          <a:p>
            <a:pPr algn="r"/>
            <a:r>
              <a:rPr lang="hr-HR" sz="1900" dirty="0" smtClean="0"/>
              <a:t>(Antun Hek, u: </a:t>
            </a:r>
            <a:r>
              <a:rPr lang="hr-HR" sz="1900" i="1" dirty="0" smtClean="0"/>
              <a:t>Stari znameni...</a:t>
            </a:r>
            <a:r>
              <a:rPr lang="hr-HR" sz="1900" dirty="0" smtClean="0"/>
              <a:t>)</a:t>
            </a:r>
          </a:p>
          <a:p>
            <a:endParaRPr lang="hr-HR" dirty="0"/>
          </a:p>
        </p:txBody>
      </p:sp>
      <p:pic>
        <p:nvPicPr>
          <p:cNvPr id="11" name="Picture Placeholder 10" descr="Kapelice - razne 001.jpg"/>
          <p:cNvPicPr>
            <a:picLocks noGrp="1" noChangeAspect="1"/>
          </p:cNvPicPr>
          <p:nvPr>
            <p:ph type="pic" sz="quarter" idx="30"/>
          </p:nvPr>
        </p:nvPicPr>
        <p:blipFill>
          <a:blip r:embed="rId5" cstate="email"/>
          <a:srcRect/>
          <a:stretch>
            <a:fillRect/>
          </a:stretch>
        </p:blipFill>
        <p:spPr/>
      </p:pic>
      <p:pic>
        <p:nvPicPr>
          <p:cNvPr id="7" name="Picture Placeholder 8" descr="13a.jpg"/>
          <p:cNvPicPr>
            <a:picLocks noChangeAspect="1"/>
          </p:cNvPicPr>
          <p:nvPr/>
        </p:nvPicPr>
        <p:blipFill>
          <a:blip r:embed="rId6" cstate="email"/>
          <a:srcRect/>
          <a:stretch>
            <a:fillRect/>
          </a:stretch>
        </p:blipFill>
        <p:spPr>
          <a:xfrm>
            <a:off x="142844" y="428604"/>
            <a:ext cx="2006651" cy="2675534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pic>
      <p:pic>
        <p:nvPicPr>
          <p:cNvPr id="9" name="Picture Placeholder 11" descr="Kapelica br. (43).jpg"/>
          <p:cNvPicPr>
            <a:picLocks noChangeAspect="1"/>
          </p:cNvPicPr>
          <p:nvPr/>
        </p:nvPicPr>
        <p:blipFill>
          <a:blip r:embed="rId7" cstate="email"/>
          <a:srcRect/>
          <a:stretch>
            <a:fillRect/>
          </a:stretch>
        </p:blipFill>
        <p:spPr>
          <a:xfrm>
            <a:off x="4351299" y="428604"/>
            <a:ext cx="2006651" cy="2675534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pic>
      <p:pic>
        <p:nvPicPr>
          <p:cNvPr id="10" name="Picture Placeholder 10" descr="Kapelica 23.jpg"/>
          <p:cNvPicPr>
            <a:picLocks noChangeAspect="1"/>
          </p:cNvPicPr>
          <p:nvPr/>
        </p:nvPicPr>
        <p:blipFill>
          <a:blip r:embed="rId8" cstate="email"/>
          <a:srcRect/>
          <a:stretch>
            <a:fillRect/>
          </a:stretch>
        </p:blipFill>
        <p:spPr>
          <a:xfrm>
            <a:off x="2279597" y="428604"/>
            <a:ext cx="2006651" cy="2675534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pic>
      <p:pic>
        <p:nvPicPr>
          <p:cNvPr id="14" name="Picture Placeholder 12" descr="Kapelica 016.jpg"/>
          <p:cNvPicPr>
            <a:picLocks noChangeAspect="1"/>
          </p:cNvPicPr>
          <p:nvPr/>
        </p:nvPicPr>
        <p:blipFill>
          <a:blip r:embed="rId9" cstate="email"/>
          <a:srcRect/>
          <a:stretch>
            <a:fillRect/>
          </a:stretch>
        </p:blipFill>
        <p:spPr>
          <a:xfrm>
            <a:off x="6423001" y="428604"/>
            <a:ext cx="2006651" cy="2675534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pic>
      <p:pic>
        <p:nvPicPr>
          <p:cNvPr id="19" name="Picture Placeholder 8" descr="Kapelice - razne 002.jpg"/>
          <p:cNvPicPr>
            <a:picLocks noChangeAspect="1"/>
          </p:cNvPicPr>
          <p:nvPr/>
        </p:nvPicPr>
        <p:blipFill>
          <a:blip r:embed="rId10" cstate="email"/>
          <a:srcRect/>
          <a:stretch>
            <a:fillRect/>
          </a:stretch>
        </p:blipFill>
        <p:spPr>
          <a:xfrm>
            <a:off x="136457" y="428604"/>
            <a:ext cx="2006651" cy="2675534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pic>
      <p:pic>
        <p:nvPicPr>
          <p:cNvPr id="20" name="Picture Placeholder 10" descr="Križ 2.jpg"/>
          <p:cNvPicPr>
            <a:picLocks noChangeAspect="1"/>
          </p:cNvPicPr>
          <p:nvPr/>
        </p:nvPicPr>
        <p:blipFill>
          <a:blip r:embed="rId11" cstate="email"/>
          <a:srcRect/>
          <a:stretch>
            <a:fillRect/>
          </a:stretch>
        </p:blipFill>
        <p:spPr>
          <a:xfrm>
            <a:off x="4351299" y="428604"/>
            <a:ext cx="2006651" cy="2675534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pic>
      <p:pic>
        <p:nvPicPr>
          <p:cNvPr id="21" name="Picture Placeholder 9" descr="Križ 1.jpg"/>
          <p:cNvPicPr>
            <a:picLocks noChangeAspect="1"/>
          </p:cNvPicPr>
          <p:nvPr/>
        </p:nvPicPr>
        <p:blipFill>
          <a:blip r:embed="rId12" cstate="email"/>
          <a:srcRect/>
          <a:stretch>
            <a:fillRect/>
          </a:stretch>
        </p:blipFill>
        <p:spPr>
          <a:xfrm>
            <a:off x="2279597" y="428604"/>
            <a:ext cx="2006651" cy="2675534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pic>
      <p:pic>
        <p:nvPicPr>
          <p:cNvPr id="22" name="Picture Placeholder 11" descr="Križ 3.jpg"/>
          <p:cNvPicPr>
            <a:picLocks noChangeAspect="1"/>
          </p:cNvPicPr>
          <p:nvPr/>
        </p:nvPicPr>
        <p:blipFill>
          <a:blip r:embed="rId13" cstate="email"/>
          <a:srcRect/>
          <a:stretch>
            <a:fillRect/>
          </a:stretch>
        </p:blipFill>
        <p:spPr>
          <a:xfrm>
            <a:off x="6423001" y="428604"/>
            <a:ext cx="2006651" cy="2675534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pic>
    </p:spTree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4000"/>
                            </p:stCondLst>
                            <p:childTnLst>
                              <p:par>
                                <p:cTn id="2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6000"/>
                            </p:stCondLst>
                            <p:childTnLst>
                              <p:par>
                                <p:cTn id="2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8000"/>
                            </p:stCondLst>
                            <p:childTnLst>
                              <p:par>
                                <p:cTn id="3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Placeholder 17" descr="IMG_4449 (3).JPG"/>
          <p:cNvPicPr>
            <a:picLocks noGrp="1" noChangeAspect="1"/>
          </p:cNvPicPr>
          <p:nvPr>
            <p:ph type="pic" sz="quarter" idx="26"/>
          </p:nvPr>
        </p:nvPicPr>
        <p:blipFill>
          <a:blip r:embed="rId2" cstate="email"/>
          <a:srcRect/>
          <a:stretch>
            <a:fillRect/>
          </a:stretch>
        </p:blipFill>
        <p:spPr/>
      </p:pic>
      <p:pic>
        <p:nvPicPr>
          <p:cNvPr id="22" name="Picture Placeholder 21" descr="IMG_4447.JPG"/>
          <p:cNvPicPr>
            <a:picLocks noGrp="1" noChangeAspect="1"/>
          </p:cNvPicPr>
          <p:nvPr>
            <p:ph type="pic" sz="quarter" idx="27"/>
          </p:nvPr>
        </p:nvPicPr>
        <p:blipFill>
          <a:blip r:embed="rId3" cstate="email"/>
          <a:srcRect/>
          <a:stretch>
            <a:fillRect/>
          </a:stretch>
        </p:blipFill>
        <p:spPr/>
      </p:pic>
      <p:pic>
        <p:nvPicPr>
          <p:cNvPr id="21" name="Picture Placeholder 20" descr="IMG_4446 (3).JPG"/>
          <p:cNvPicPr>
            <a:picLocks noGrp="1" noChangeAspect="1"/>
          </p:cNvPicPr>
          <p:nvPr>
            <p:ph type="pic" sz="quarter" idx="28"/>
          </p:nvPr>
        </p:nvPicPr>
        <p:blipFill>
          <a:blip r:embed="rId4" cstate="email"/>
          <a:srcRect/>
          <a:stretch>
            <a:fillRect/>
          </a:stretch>
        </p:blipFill>
        <p:spPr/>
      </p:pic>
      <p:pic>
        <p:nvPicPr>
          <p:cNvPr id="24" name="Picture Placeholder 23" descr="IMG_4452.JPG"/>
          <p:cNvPicPr>
            <a:picLocks noGrp="1" noChangeAspect="1"/>
          </p:cNvPicPr>
          <p:nvPr>
            <p:ph type="pic" sz="quarter" idx="17"/>
          </p:nvPr>
        </p:nvPicPr>
        <p:blipFill>
          <a:blip r:embed="rId5" cstate="email"/>
          <a:srcRect/>
          <a:stretch>
            <a:fillRect/>
          </a:stretch>
        </p:blipFill>
        <p:spPr/>
      </p:pic>
      <p:sp>
        <p:nvSpPr>
          <p:cNvPr id="25" name="TextBox 24"/>
          <p:cNvSpPr txBox="1"/>
          <p:nvPr/>
        </p:nvSpPr>
        <p:spPr>
          <a:xfrm>
            <a:off x="214282" y="3571876"/>
            <a:ext cx="2071702" cy="32624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hr-HR" sz="2000" b="1" dirty="0" smtClean="0">
                <a:solidFill>
                  <a:schemeClr val="tx2"/>
                </a:solidFill>
              </a:rPr>
              <a:t>Pamići</a:t>
            </a:r>
          </a:p>
          <a:p>
            <a:r>
              <a:rPr lang="hr-HR" sz="2100" dirty="0" smtClean="0"/>
              <a:t>HVALJEN BUDI ISUS I MARIJA.</a:t>
            </a:r>
            <a:br>
              <a:rPr lang="hr-HR" sz="2100" dirty="0" smtClean="0"/>
            </a:br>
            <a:r>
              <a:rPr lang="hr-HR" sz="2100" dirty="0" smtClean="0"/>
              <a:t>OVO SPOMENUĆE UČINI IVAN PAMIĆ TOMOV</a:t>
            </a:r>
            <a:br>
              <a:rPr lang="hr-HR" sz="2100" dirty="0" smtClean="0"/>
            </a:br>
            <a:r>
              <a:rPr lang="hr-HR" sz="2100" dirty="0" smtClean="0"/>
              <a:t>OD GODINE 1911.</a:t>
            </a:r>
            <a:endParaRPr lang="hr-HR" sz="2100" dirty="0" smtClean="0">
              <a:solidFill>
                <a:schemeClr val="tx2"/>
              </a:solidFill>
            </a:endParaRPr>
          </a:p>
          <a:p>
            <a:endParaRPr lang="hr-HR" dirty="0">
              <a:solidFill>
                <a:schemeClr val="tx2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215074" y="357166"/>
            <a:ext cx="1714512" cy="642942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Wave1">
              <a:avLst/>
            </a:prstTxWarp>
            <a:spAutoFit/>
          </a:bodyPr>
          <a:lstStyle/>
          <a:p>
            <a:pPr algn="ctr"/>
            <a:r>
              <a:rPr lang="hr-HR" sz="5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1911.</a:t>
            </a:r>
            <a:endParaRPr lang="en-US" sz="5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Placeholder 25" descr="IMG_3408.JPG"/>
          <p:cNvPicPr>
            <a:picLocks noGrp="1" noChangeAspect="1"/>
          </p:cNvPicPr>
          <p:nvPr>
            <p:ph type="pic" sz="quarter" idx="27"/>
          </p:nvPr>
        </p:nvPicPr>
        <p:blipFill>
          <a:blip r:embed="rId2" cstate="email"/>
          <a:srcRect/>
          <a:stretch>
            <a:fillRect/>
          </a:stretch>
        </p:blipFill>
        <p:spPr/>
      </p:pic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152400" y="228600"/>
            <a:ext cx="1676400" cy="3057524"/>
          </a:xfrm>
        </p:spPr>
        <p:txBody>
          <a:bodyPr>
            <a:normAutofit/>
          </a:bodyPr>
          <a:lstStyle/>
          <a:p>
            <a:r>
              <a:rPr lang="hr-HR" sz="1800" dirty="0" smtClean="0"/>
              <a:t>Na cesti za Tankoviće</a:t>
            </a:r>
          </a:p>
          <a:p>
            <a:endParaRPr lang="hr-HR" sz="1800" dirty="0" smtClean="0"/>
          </a:p>
          <a:p>
            <a:pPr algn="l"/>
            <a:r>
              <a:rPr lang="hr-HR" sz="1800" dirty="0" smtClean="0"/>
              <a:t>GOSPO LURDSKA </a:t>
            </a:r>
          </a:p>
          <a:p>
            <a:pPr algn="l"/>
            <a:r>
              <a:rPr lang="hr-HR" sz="1800" dirty="0" smtClean="0"/>
              <a:t>1913 MOLI ZA NAS</a:t>
            </a:r>
          </a:p>
          <a:p>
            <a:endParaRPr lang="hr-HR" sz="1800" dirty="0" smtClean="0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29"/>
          </p:nvPr>
        </p:nvSpPr>
        <p:spPr/>
        <p:txBody>
          <a:bodyPr/>
          <a:lstStyle/>
          <a:p>
            <a:endParaRPr lang="hr-HR" dirty="0" smtClean="0"/>
          </a:p>
          <a:p>
            <a:r>
              <a:rPr lang="hr-HR" dirty="0" smtClean="0"/>
              <a:t>Ista kapelica prije obnove</a:t>
            </a:r>
            <a:endParaRPr lang="hr-HR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28"/>
          </p:nvPr>
        </p:nvSpPr>
        <p:spPr>
          <a:xfrm>
            <a:off x="152400" y="3500438"/>
            <a:ext cx="1676400" cy="3128962"/>
          </a:xfrm>
        </p:spPr>
        <p:txBody>
          <a:bodyPr>
            <a:normAutofit lnSpcReduction="10000"/>
          </a:bodyPr>
          <a:lstStyle/>
          <a:p>
            <a:r>
              <a:rPr lang="hr-HR" sz="2000" b="1" dirty="0" smtClean="0"/>
              <a:t>Šivati</a:t>
            </a:r>
          </a:p>
          <a:p>
            <a:endParaRPr lang="hr-HR" sz="2000" dirty="0" smtClean="0"/>
          </a:p>
          <a:p>
            <a:endParaRPr lang="hr-HR" sz="2000" dirty="0" smtClean="0"/>
          </a:p>
          <a:p>
            <a:endParaRPr lang="hr-HR" sz="2000" dirty="0" smtClean="0"/>
          </a:p>
          <a:p>
            <a:pPr algn="ctr"/>
            <a:r>
              <a:rPr lang="hr-HR" sz="2000" dirty="0" smtClean="0"/>
              <a:t>JOSIP JELENIĆ XANTA</a:t>
            </a:r>
          </a:p>
          <a:p>
            <a:pPr algn="ctr"/>
            <a:r>
              <a:rPr lang="hr-HR" sz="2000" dirty="0" smtClean="0"/>
              <a:t>HVALJEN ISUS I MARJA</a:t>
            </a:r>
          </a:p>
          <a:p>
            <a:pPr algn="ctr"/>
            <a:r>
              <a:rPr lang="hr-HR" sz="2000" b="1" dirty="0" smtClean="0"/>
              <a:t>1913.</a:t>
            </a:r>
            <a:endParaRPr lang="hr-HR" sz="2000" b="1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30"/>
          </p:nvPr>
        </p:nvSpPr>
        <p:spPr>
          <a:xfrm>
            <a:off x="6629400" y="3571876"/>
            <a:ext cx="1871690" cy="3057524"/>
          </a:xfrm>
        </p:spPr>
        <p:txBody>
          <a:bodyPr>
            <a:normAutofit lnSpcReduction="10000"/>
          </a:bodyPr>
          <a:lstStyle/>
          <a:p>
            <a:r>
              <a:rPr lang="hr-HR" sz="1800" dirty="0" smtClean="0"/>
              <a:t>Žminj, na cesti za Leprinčane, Lindarčeva</a:t>
            </a:r>
          </a:p>
          <a:p>
            <a:endParaRPr lang="hr-HR" sz="1800" dirty="0" smtClean="0"/>
          </a:p>
          <a:p>
            <a:r>
              <a:rPr lang="vi-VN" sz="1800" dirty="0" smtClean="0">
                <a:latin typeface="Calibri" pitchFamily="34" charset="0"/>
              </a:rPr>
              <a:t>HVALJEN ISUS I MARIJA</a:t>
            </a:r>
          </a:p>
          <a:p>
            <a:r>
              <a:rPr lang="vi-VN" sz="1800" dirty="0" smtClean="0">
                <a:latin typeface="Calibri" pitchFamily="34" charset="0"/>
              </a:rPr>
              <a:t>OVI SPOMEN  POSTAVILI ANTUN I MARIJA ERMAN ROĐENA RAVNIĆ</a:t>
            </a:r>
          </a:p>
          <a:p>
            <a:r>
              <a:rPr lang="vi-VN" sz="1800" dirty="0" smtClean="0">
                <a:latin typeface="Calibri" pitchFamily="34" charset="0"/>
              </a:rPr>
              <a:t>DNE, 3. 1. 1913.</a:t>
            </a:r>
          </a:p>
        </p:txBody>
      </p:sp>
      <p:pic>
        <p:nvPicPr>
          <p:cNvPr id="23" name="Picture Placeholder 22" descr="Kapelice - razne 006.jpg"/>
          <p:cNvPicPr>
            <a:picLocks noGrp="1" noChangeAspect="1"/>
          </p:cNvPicPr>
          <p:nvPr>
            <p:ph type="pic" sz="quarter" idx="25"/>
          </p:nvPr>
        </p:nvPicPr>
        <p:blipFill>
          <a:blip r:embed="rId3" cstate="email"/>
          <a:srcRect/>
          <a:stretch>
            <a:fillRect/>
          </a:stretch>
        </p:blipFill>
        <p:spPr/>
      </p:pic>
      <p:pic>
        <p:nvPicPr>
          <p:cNvPr id="22" name="Picture Placeholder 21" descr="IMG_3587 (2).JPG"/>
          <p:cNvPicPr>
            <a:picLocks noGrp="1" noChangeAspect="1"/>
          </p:cNvPicPr>
          <p:nvPr>
            <p:ph type="pic" sz="quarter" idx="14"/>
          </p:nvPr>
        </p:nvPicPr>
        <p:blipFill>
          <a:blip r:embed="rId4" cstate="email"/>
          <a:srcRect/>
          <a:stretch>
            <a:fillRect/>
          </a:stretch>
        </p:blipFill>
        <p:spPr/>
      </p:pic>
      <p:pic>
        <p:nvPicPr>
          <p:cNvPr id="27" name="Picture Placeholder 21" descr="IMG_3587 (2).JPG"/>
          <p:cNvPicPr>
            <a:picLocks noChangeAspect="1"/>
          </p:cNvPicPr>
          <p:nvPr/>
        </p:nvPicPr>
        <p:blipFill>
          <a:blip r:embed="rId5" cstate="email"/>
          <a:srcRect/>
          <a:stretch>
            <a:fillRect/>
          </a:stretch>
        </p:blipFill>
        <p:spPr>
          <a:xfrm>
            <a:off x="1857356" y="214290"/>
            <a:ext cx="2313564" cy="3150028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pic>
      <p:pic>
        <p:nvPicPr>
          <p:cNvPr id="12" name="Picture Placeholder 11" descr="IMG_3712 (2).JPG"/>
          <p:cNvPicPr>
            <a:picLocks noGrp="1" noChangeAspect="1"/>
          </p:cNvPicPr>
          <p:nvPr>
            <p:ph type="pic" sz="quarter" idx="26"/>
          </p:nvPr>
        </p:nvPicPr>
        <p:blipFill>
          <a:blip r:embed="rId6" cstate="email"/>
          <a:srcRect/>
          <a:stretch>
            <a:fillRect/>
          </a:stretch>
        </p:blipFill>
        <p:spPr/>
      </p:pic>
      <p:sp>
        <p:nvSpPr>
          <p:cNvPr id="11" name="Rectangle 10"/>
          <p:cNvSpPr/>
          <p:nvPr/>
        </p:nvSpPr>
        <p:spPr>
          <a:xfrm>
            <a:off x="6786578" y="2143116"/>
            <a:ext cx="1965603" cy="92333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ChevronInverted">
              <a:avLst/>
            </a:prstTxWarp>
            <a:spAutoFit/>
          </a:bodyPr>
          <a:lstStyle/>
          <a:p>
            <a:pPr algn="ctr"/>
            <a:r>
              <a:rPr lang="hr-HR" sz="54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1913.</a:t>
            </a:r>
            <a:endParaRPr lang="en-US" sz="54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pic>
        <p:nvPicPr>
          <p:cNvPr id="16" name="Picture Placeholder 25" descr="IMG_3408.JPG"/>
          <p:cNvPicPr>
            <a:picLocks noChangeAspect="1"/>
          </p:cNvPicPr>
          <p:nvPr/>
        </p:nvPicPr>
        <p:blipFill>
          <a:blip r:embed="rId7" cstate="email"/>
          <a:srcRect/>
          <a:stretch>
            <a:fillRect/>
          </a:stretch>
        </p:blipFill>
        <p:spPr>
          <a:xfrm>
            <a:off x="4286248" y="3500438"/>
            <a:ext cx="2337788" cy="3171542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pic>
    </p:spTree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in)">
                                      <p:cBhvr>
                                        <p:cTn id="6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1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6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in)">
                                      <p:cBhvr>
                                        <p:cTn id="15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0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Placeholder 15" descr="IMG_3466 (2).JPG"/>
          <p:cNvPicPr>
            <a:picLocks noGrp="1" noChangeAspect="1"/>
          </p:cNvPicPr>
          <p:nvPr>
            <p:ph type="pic" sz="quarter" idx="14"/>
          </p:nvPr>
        </p:nvPicPr>
        <p:blipFill>
          <a:blip r:embed="rId2" cstate="email"/>
          <a:stretch>
            <a:fillRect/>
          </a:stretch>
        </p:blipFill>
        <p:spPr>
          <a:xfrm>
            <a:off x="152400" y="1141367"/>
            <a:ext cx="4038600" cy="291791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7" name="Text Placeholder 16"/>
          <p:cNvSpPr>
            <a:spLocks noGrp="1"/>
          </p:cNvSpPr>
          <p:nvPr>
            <p:ph type="body" sz="quarter" idx="16"/>
          </p:nvPr>
        </p:nvSpPr>
        <p:spPr>
          <a:xfrm>
            <a:off x="152400" y="4267200"/>
            <a:ext cx="4038600" cy="1947882"/>
          </a:xfrm>
        </p:spPr>
        <p:txBody>
          <a:bodyPr>
            <a:normAutofit/>
          </a:bodyPr>
          <a:lstStyle/>
          <a:p>
            <a:r>
              <a:rPr lang="hr-HR" sz="2000" b="1" dirty="0" smtClean="0"/>
              <a:t>Tomišići</a:t>
            </a:r>
          </a:p>
          <a:p>
            <a:pPr algn="ctr"/>
            <a:r>
              <a:rPr lang="hr-HR" dirty="0" smtClean="0"/>
              <a:t>HVALJEN ISUS I MARIJA</a:t>
            </a:r>
          </a:p>
          <a:p>
            <a:pPr algn="ctr"/>
            <a:r>
              <a:rPr lang="hr-HR" dirty="0" smtClean="0"/>
              <a:t>POSTAVIO ANTON TOMIŠIĆ</a:t>
            </a:r>
          </a:p>
          <a:p>
            <a:pPr algn="ctr"/>
            <a:r>
              <a:rPr lang="hr-HR" b="1" dirty="0" smtClean="0"/>
              <a:t>1914.</a:t>
            </a:r>
          </a:p>
          <a:p>
            <a:r>
              <a:rPr lang="hr-HR" dirty="0" smtClean="0"/>
              <a:t>Sv. Petar (lijevo)              Sv. Antun (desno)</a:t>
            </a:r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17"/>
          </p:nvPr>
        </p:nvSpPr>
        <p:spPr>
          <a:xfrm>
            <a:off x="4343400" y="4267200"/>
            <a:ext cx="4038600" cy="2376510"/>
          </a:xfrm>
        </p:spPr>
        <p:txBody>
          <a:bodyPr>
            <a:normAutofit/>
          </a:bodyPr>
          <a:lstStyle/>
          <a:p>
            <a:r>
              <a:rPr lang="hr-HR" sz="2400" dirty="0" smtClean="0"/>
              <a:t>Vidulini</a:t>
            </a:r>
          </a:p>
          <a:p>
            <a:endParaRPr lang="hr-HR" sz="2000" dirty="0" smtClean="0"/>
          </a:p>
          <a:p>
            <a:r>
              <a:rPr lang="hr-HR" sz="2000" dirty="0" smtClean="0"/>
              <a:t>I.N.R.I.</a:t>
            </a:r>
          </a:p>
          <a:p>
            <a:r>
              <a:rPr lang="hr-HR" sz="2000" dirty="0" smtClean="0"/>
              <a:t>O SPOMENU OVOGA RATA EVROPEJSKOGA </a:t>
            </a:r>
          </a:p>
          <a:p>
            <a:r>
              <a:rPr lang="hr-HR" sz="2000" b="1" dirty="0" smtClean="0"/>
              <a:t>1914.</a:t>
            </a:r>
            <a:endParaRPr lang="hr-HR" sz="2400" b="1" dirty="0"/>
          </a:p>
        </p:txBody>
      </p:sp>
      <p:sp>
        <p:nvSpPr>
          <p:cNvPr id="6" name="Rectangle 5"/>
          <p:cNvSpPr/>
          <p:nvPr/>
        </p:nvSpPr>
        <p:spPr>
          <a:xfrm>
            <a:off x="3428992" y="142852"/>
            <a:ext cx="1785950" cy="71438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ChevronInverted">
              <a:avLst/>
            </a:prstTxWarp>
            <a:spAutoFit/>
          </a:bodyPr>
          <a:lstStyle/>
          <a:p>
            <a:pPr algn="ctr"/>
            <a:r>
              <a:rPr lang="hr-HR" sz="54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1914.</a:t>
            </a:r>
            <a:endParaRPr lang="en-US" sz="54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pic>
        <p:nvPicPr>
          <p:cNvPr id="8" name="Picture Placeholder 7" descr="IMG_4712 (2).JPG"/>
          <p:cNvPicPr>
            <a:picLocks noGrp="1" noChangeAspect="1"/>
          </p:cNvPicPr>
          <p:nvPr>
            <p:ph type="pic" sz="quarter" idx="13"/>
          </p:nvPr>
        </p:nvPicPr>
        <p:blipFill>
          <a:blip r:embed="rId3" cstate="email"/>
          <a:srcRect/>
          <a:stretch>
            <a:fillRect/>
          </a:stretch>
        </p:blipFill>
        <p:spPr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Placeholder 15" descr="IMG_3809 (2).JPG"/>
          <p:cNvPicPr>
            <a:picLocks noGrp="1" noChangeAspect="1"/>
          </p:cNvPicPr>
          <p:nvPr>
            <p:ph type="pic" sz="quarter" idx="10"/>
          </p:nvPr>
        </p:nvPicPr>
        <p:blipFill>
          <a:blip r:embed="rId2" cstate="email"/>
          <a:srcRect/>
          <a:stretch>
            <a:fillRect/>
          </a:stretch>
        </p:blipFill>
        <p:spPr/>
      </p:pic>
      <p:sp>
        <p:nvSpPr>
          <p:cNvPr id="11" name="Text Placeholder 10"/>
          <p:cNvSpPr>
            <a:spLocks noGrp="1"/>
          </p:cNvSpPr>
          <p:nvPr>
            <p:ph type="body" sz="quarter" idx="11"/>
          </p:nvPr>
        </p:nvSpPr>
        <p:spPr/>
        <p:txBody>
          <a:bodyPr>
            <a:noAutofit/>
          </a:bodyPr>
          <a:lstStyle/>
          <a:p>
            <a:r>
              <a:rPr lang="hr-HR" sz="2000" dirty="0" smtClean="0"/>
              <a:t>Žminj, kapelica Spod Sveti Bartul </a:t>
            </a:r>
            <a:r>
              <a:rPr lang="hr-HR" sz="1800" dirty="0" smtClean="0">
                <a:sym typeface="Wingdings"/>
              </a:rPr>
              <a:t></a:t>
            </a:r>
            <a:r>
              <a:rPr lang="hr-HR" sz="1800" dirty="0" smtClean="0"/>
              <a:t> </a:t>
            </a:r>
            <a:r>
              <a:rPr lang="hr-HR" sz="2000" dirty="0" smtClean="0"/>
              <a:t>Godina: </a:t>
            </a:r>
            <a:r>
              <a:rPr lang="hr-HR" sz="2000" b="1" dirty="0" smtClean="0"/>
              <a:t>1915.</a:t>
            </a:r>
            <a:r>
              <a:rPr lang="hr-HR" sz="2000" dirty="0" smtClean="0"/>
              <a:t> </a:t>
            </a:r>
            <a:br>
              <a:rPr lang="hr-HR" sz="2000" dirty="0" smtClean="0"/>
            </a:br>
            <a:r>
              <a:rPr lang="hr-HR" sz="1800" dirty="0" smtClean="0"/>
              <a:t>MARIJO MAJKO NAŠA MOLI BOGA ZA NAS GRJEŠNIKE KOJI SE TEBI UTIČEMO.</a:t>
            </a:r>
            <a:endParaRPr lang="hr-HR" sz="1800" dirty="0"/>
          </a:p>
        </p:txBody>
      </p:sp>
      <p:sp>
        <p:nvSpPr>
          <p:cNvPr id="4" name="Rectangle 3"/>
          <p:cNvSpPr/>
          <p:nvPr/>
        </p:nvSpPr>
        <p:spPr>
          <a:xfrm>
            <a:off x="5857884" y="428604"/>
            <a:ext cx="1965603" cy="785818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Wave1">
              <a:avLst/>
            </a:prstTxWarp>
            <a:spAutoFit/>
          </a:bodyPr>
          <a:lstStyle/>
          <a:p>
            <a:pPr algn="ctr"/>
            <a:r>
              <a:rPr lang="hr-HR" sz="5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1915.</a:t>
            </a:r>
            <a:endParaRPr lang="en-US" sz="5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5" name="Picture 4" descr="IMG_5412.JPG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>
          <a:xfrm>
            <a:off x="500034" y="119058"/>
            <a:ext cx="7500990" cy="5810272"/>
          </a:xfrm>
          <a:prstGeom prst="rect">
            <a:avLst/>
          </a:prstGeom>
        </p:spPr>
      </p:pic>
    </p:spTree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in)">
                                      <p:cBhvr>
                                        <p:cTn id="6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Placeholder 3" descr="IMG_3812 (2).JPG"/>
          <p:cNvPicPr>
            <a:picLocks noGrp="1" noChangeAspect="1"/>
          </p:cNvPicPr>
          <p:nvPr>
            <p:ph type="pic" sz="quarter" idx="10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3786182" y="285728"/>
            <a:ext cx="4754880" cy="6324600"/>
          </a:xfrm>
          <a:prstGeom prst="round2DiagRect">
            <a:avLst/>
          </a:prstGeom>
        </p:spPr>
      </p:pic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500034" y="3571876"/>
            <a:ext cx="3200400" cy="3000396"/>
          </a:xfrm>
        </p:spPr>
        <p:txBody>
          <a:bodyPr>
            <a:normAutofit/>
          </a:bodyPr>
          <a:lstStyle/>
          <a:p>
            <a:r>
              <a:rPr lang="hr-HR" sz="2400" dirty="0" smtClean="0"/>
              <a:t>Na cesti Žminj-Orbanići</a:t>
            </a:r>
          </a:p>
          <a:p>
            <a:endParaRPr lang="hr-HR" sz="2400" dirty="0" smtClean="0"/>
          </a:p>
          <a:p>
            <a:pPr algn="ctr"/>
            <a:r>
              <a:rPr lang="hr-HR" sz="2400" dirty="0" smtClean="0"/>
              <a:t>POK </a:t>
            </a:r>
            <a:r>
              <a:rPr lang="hr-HR" sz="2800" b="1" dirty="0" smtClean="0"/>
              <a:t>IHS </a:t>
            </a:r>
            <a:r>
              <a:rPr lang="hr-HR" sz="2400" dirty="0" smtClean="0"/>
              <a:t>LON</a:t>
            </a:r>
          </a:p>
          <a:p>
            <a:pPr algn="ctr"/>
            <a:r>
              <a:rPr lang="hr-HR" sz="2400" dirty="0" smtClean="0"/>
              <a:t>HVaLJeN ISUS i MaRI</a:t>
            </a:r>
          </a:p>
          <a:p>
            <a:pPr algn="ctr"/>
            <a:r>
              <a:rPr lang="hr-HR" sz="2400" dirty="0" smtClean="0"/>
              <a:t>MaRIN ORBaNIĆ</a:t>
            </a:r>
          </a:p>
          <a:p>
            <a:pPr algn="ctr"/>
            <a:r>
              <a:rPr lang="hr-HR" sz="2400" b="1" dirty="0" smtClean="0"/>
              <a:t>1915.</a:t>
            </a:r>
            <a:endParaRPr lang="hr-HR" sz="2400" dirty="0"/>
          </a:p>
        </p:txBody>
      </p:sp>
      <p:sp>
        <p:nvSpPr>
          <p:cNvPr id="6" name="Rectangle 5"/>
          <p:cNvSpPr/>
          <p:nvPr/>
        </p:nvSpPr>
        <p:spPr>
          <a:xfrm>
            <a:off x="928662" y="714356"/>
            <a:ext cx="1965603" cy="785818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Wave1">
              <a:avLst/>
            </a:prstTxWarp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hr-HR" sz="54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1915.</a:t>
            </a:r>
            <a:endParaRPr lang="en-US" sz="5400" b="1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4"/>
          </p:nvPr>
        </p:nvSpPr>
        <p:spPr>
          <a:xfrm>
            <a:off x="714348" y="5214950"/>
            <a:ext cx="3429000" cy="1428760"/>
          </a:xfrm>
        </p:spPr>
        <p:txBody>
          <a:bodyPr>
            <a:normAutofit fontScale="85000" lnSpcReduction="20000"/>
          </a:bodyPr>
          <a:lstStyle/>
          <a:p>
            <a:r>
              <a:rPr lang="hr-HR" sz="2800" b="1" dirty="0" smtClean="0"/>
              <a:t>Matkići</a:t>
            </a:r>
            <a:endParaRPr lang="hr-HR" sz="2800" dirty="0" smtClean="0"/>
          </a:p>
          <a:p>
            <a:r>
              <a:rPr lang="hr-HR" sz="2400" dirty="0" smtClean="0"/>
              <a:t>ZEC, MATKIĆ MARTIN</a:t>
            </a:r>
          </a:p>
          <a:p>
            <a:r>
              <a:rPr lang="hr-HR" sz="2400" dirty="0" smtClean="0"/>
              <a:t>POSTAVIO JE SPOMENIK</a:t>
            </a:r>
          </a:p>
          <a:p>
            <a:r>
              <a:rPr lang="hr-HR" sz="3100" dirty="0" smtClean="0"/>
              <a:t>G. 1920.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5"/>
          </p:nvPr>
        </p:nvSpPr>
        <p:spPr>
          <a:xfrm>
            <a:off x="4429124" y="5214950"/>
            <a:ext cx="3429000" cy="1428760"/>
          </a:xfrm>
        </p:spPr>
        <p:txBody>
          <a:bodyPr>
            <a:normAutofit fontScale="85000" lnSpcReduction="20000"/>
          </a:bodyPr>
          <a:lstStyle/>
          <a:p>
            <a:r>
              <a:rPr lang="hr-HR" sz="2800" b="1" dirty="0" smtClean="0"/>
              <a:t>Orbanići Dolenji</a:t>
            </a:r>
            <a:endParaRPr lang="hr-HR" sz="2800" dirty="0" smtClean="0"/>
          </a:p>
          <a:p>
            <a:r>
              <a:rPr lang="hr-HR" sz="2400" dirty="0" smtClean="0"/>
              <a:t>H. J. M.</a:t>
            </a:r>
          </a:p>
          <a:p>
            <a:r>
              <a:rPr lang="hr-HR" sz="2400" dirty="0" smtClean="0"/>
              <a:t>M. O.</a:t>
            </a:r>
          </a:p>
          <a:p>
            <a:r>
              <a:rPr lang="hr-HR" sz="3100" dirty="0" smtClean="0"/>
              <a:t>1922.</a:t>
            </a:r>
          </a:p>
        </p:txBody>
      </p:sp>
      <p:pic>
        <p:nvPicPr>
          <p:cNvPr id="18" name="Picture Placeholder 17" descr="IMG_3900 (2).JPG"/>
          <p:cNvPicPr>
            <a:picLocks noGrp="1" noChangeAspect="1"/>
          </p:cNvPicPr>
          <p:nvPr>
            <p:ph type="pic" sz="quarter" idx="11"/>
          </p:nvPr>
        </p:nvPicPr>
        <p:blipFill>
          <a:blip r:embed="rId2" cstate="email"/>
          <a:srcRect/>
          <a:stretch>
            <a:fillRect/>
          </a:stretch>
        </p:blipFill>
        <p:spPr/>
      </p:pic>
      <p:pic>
        <p:nvPicPr>
          <p:cNvPr id="17" name="Picture Placeholder 16" descr="IMG_4529 (2).JPG"/>
          <p:cNvPicPr>
            <a:picLocks noGrp="1" noChangeAspect="1"/>
          </p:cNvPicPr>
          <p:nvPr>
            <p:ph type="pic" sz="quarter" idx="10"/>
          </p:nvPr>
        </p:nvPicPr>
        <p:blipFill>
          <a:blip r:embed="rId3" cstate="email"/>
          <a:srcRect/>
          <a:stretch>
            <a:fillRect/>
          </a:stretch>
        </p:blipFill>
        <p:spPr/>
      </p:pic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Placeholder 12" descr="IMG_3717 (3).JPG"/>
          <p:cNvPicPr>
            <a:picLocks noGrp="1" noChangeAspect="1"/>
          </p:cNvPicPr>
          <p:nvPr>
            <p:ph type="pic" sz="quarter" idx="10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642910" y="571480"/>
            <a:ext cx="3431353" cy="4575141"/>
          </a:xfrm>
        </p:spPr>
      </p:pic>
      <p:sp>
        <p:nvSpPr>
          <p:cNvPr id="12" name="Text Placeholder 11"/>
          <p:cNvSpPr>
            <a:spLocks noGrp="1"/>
          </p:cNvSpPr>
          <p:nvPr>
            <p:ph type="body" sz="quarter" idx="14"/>
          </p:nvPr>
        </p:nvSpPr>
        <p:spPr>
          <a:xfrm>
            <a:off x="685800" y="5257800"/>
            <a:ext cx="3429000" cy="1600200"/>
          </a:xfrm>
        </p:spPr>
        <p:txBody>
          <a:bodyPr>
            <a:normAutofit fontScale="85000" lnSpcReduction="20000"/>
          </a:bodyPr>
          <a:lstStyle/>
          <a:p>
            <a:pPr algn="ctr"/>
            <a:r>
              <a:rPr lang="hr-HR" sz="2900" dirty="0" smtClean="0"/>
              <a:t>HVALJEN ISUS I MARIA</a:t>
            </a:r>
          </a:p>
          <a:p>
            <a:pPr algn="ctr"/>
            <a:r>
              <a:rPr lang="hr-HR" sz="2900" dirty="0" smtClean="0"/>
              <a:t>ANTON KRIŽMAN POKOJNEGA GRGETA</a:t>
            </a:r>
          </a:p>
          <a:p>
            <a:pPr algn="ctr"/>
            <a:r>
              <a:rPr lang="hr-HR" sz="3200" dirty="0" smtClean="0"/>
              <a:t>1924.</a:t>
            </a:r>
            <a:endParaRPr lang="hr-HR" sz="3200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5"/>
          </p:nvPr>
        </p:nvSpPr>
        <p:spPr/>
        <p:txBody>
          <a:bodyPr>
            <a:normAutofit/>
          </a:bodyPr>
          <a:lstStyle/>
          <a:p>
            <a:r>
              <a:rPr lang="hr-HR" sz="2800" dirty="0" smtClean="0"/>
              <a:t>Križmani</a:t>
            </a:r>
            <a:endParaRPr lang="hr-HR" sz="2400" i="1" dirty="0" smtClean="0"/>
          </a:p>
        </p:txBody>
      </p:sp>
      <p:pic>
        <p:nvPicPr>
          <p:cNvPr id="7" name="Picture Placeholder 6" descr="IMG_3718 (2).JPG"/>
          <p:cNvPicPr>
            <a:picLocks noGrp="1" noChangeAspect="1"/>
          </p:cNvPicPr>
          <p:nvPr>
            <p:ph type="pic" sz="quarter" idx="11"/>
          </p:nvPr>
        </p:nvPicPr>
        <p:blipFill>
          <a:blip r:embed="rId3" cstate="email"/>
          <a:srcRect/>
          <a:stretch>
            <a:fillRect/>
          </a:stretch>
        </p:blipFill>
        <p:spPr>
          <a:xfrm>
            <a:off x="4289945" y="571480"/>
            <a:ext cx="3508837" cy="4643470"/>
          </a:xfrm>
        </p:spPr>
      </p:pic>
      <p:sp>
        <p:nvSpPr>
          <p:cNvPr id="9" name="Rectangle 8"/>
          <p:cNvSpPr/>
          <p:nvPr/>
        </p:nvSpPr>
        <p:spPr>
          <a:xfrm>
            <a:off x="5857884" y="5929330"/>
            <a:ext cx="1857388" cy="642942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Wave1">
              <a:avLst/>
            </a:prstTxWarp>
            <a:spAutoFit/>
          </a:bodyPr>
          <a:lstStyle/>
          <a:p>
            <a:pPr algn="ctr"/>
            <a:r>
              <a:rPr lang="hr-HR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1924.</a:t>
            </a:r>
            <a:endParaRPr lang="en-US" sz="5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Placeholder 19" descr="IMG_4763.JPG"/>
          <p:cNvPicPr>
            <a:picLocks noGrp="1" noChangeAspect="1"/>
          </p:cNvPicPr>
          <p:nvPr>
            <p:ph type="pic" sz="quarter" idx="13"/>
          </p:nvPr>
        </p:nvPicPr>
        <p:blipFill>
          <a:blip r:embed="rId2" cstate="email"/>
          <a:srcRect/>
          <a:stretch>
            <a:fillRect/>
          </a:stretch>
        </p:blipFill>
        <p:spPr/>
      </p:pic>
      <p:pic>
        <p:nvPicPr>
          <p:cNvPr id="28" name="Picture Placeholder 27" descr="IMG_4768 (3).JPG"/>
          <p:cNvPicPr>
            <a:picLocks noGrp="1" noChangeAspect="1"/>
          </p:cNvPicPr>
          <p:nvPr>
            <p:ph type="pic" sz="quarter" idx="12"/>
          </p:nvPr>
        </p:nvPicPr>
        <p:blipFill>
          <a:blip r:embed="rId3" cstate="email"/>
          <a:srcRect/>
          <a:stretch>
            <a:fillRect/>
          </a:stretch>
        </p:blipFill>
        <p:spPr/>
      </p:pic>
      <p:pic>
        <p:nvPicPr>
          <p:cNvPr id="27" name="Picture Placeholder 26" descr="IMG_4781.JPG"/>
          <p:cNvPicPr>
            <a:picLocks noGrp="1" noChangeAspect="1"/>
          </p:cNvPicPr>
          <p:nvPr>
            <p:ph type="pic" sz="quarter" idx="11"/>
          </p:nvPr>
        </p:nvPicPr>
        <p:blipFill>
          <a:blip r:embed="rId4" cstate="email"/>
          <a:srcRect/>
          <a:stretch>
            <a:fillRect/>
          </a:stretch>
        </p:blipFill>
        <p:spPr/>
      </p:pic>
      <p:sp>
        <p:nvSpPr>
          <p:cNvPr id="29" name="TextBox 28"/>
          <p:cNvSpPr txBox="1"/>
          <p:nvPr/>
        </p:nvSpPr>
        <p:spPr>
          <a:xfrm>
            <a:off x="214282" y="6027003"/>
            <a:ext cx="821537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2400" dirty="0" smtClean="0">
                <a:solidFill>
                  <a:schemeClr val="tx2"/>
                </a:solidFill>
              </a:rPr>
              <a:t>IELENIC MATEO / FU MARTINO / ROSA IELENIC / FU GIACOMO / 1925</a:t>
            </a:r>
            <a:endParaRPr lang="hr-HR" sz="2400" dirty="0">
              <a:solidFill>
                <a:schemeClr val="tx2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500298" y="5429264"/>
            <a:ext cx="19288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hr-HR" sz="2400" dirty="0" smtClean="0">
                <a:solidFill>
                  <a:schemeClr val="bg1"/>
                </a:solidFill>
              </a:rPr>
              <a:t>Šivati</a:t>
            </a:r>
            <a:endParaRPr lang="hr-HR" sz="2400" dirty="0">
              <a:solidFill>
                <a:schemeClr val="bg1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429388" y="2285992"/>
            <a:ext cx="1857388" cy="642942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Wave1">
              <a:avLst/>
            </a:prstTxWarp>
            <a:spAutoFit/>
          </a:bodyPr>
          <a:lstStyle/>
          <a:p>
            <a:pPr algn="ctr"/>
            <a:r>
              <a:rPr lang="hr-HR" sz="5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1925.</a:t>
            </a:r>
            <a:endParaRPr lang="en-US" sz="5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Placeholder 6" descr="IMG_3883.JPG"/>
          <p:cNvPicPr>
            <a:picLocks noGrp="1" noChangeAspect="1"/>
          </p:cNvPicPr>
          <p:nvPr>
            <p:ph type="pic" sz="quarter" idx="10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1571604" y="285728"/>
            <a:ext cx="5786478" cy="56007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1" name="Text Placeholder 10"/>
          <p:cNvSpPr>
            <a:spLocks noGrp="1"/>
          </p:cNvSpPr>
          <p:nvPr>
            <p:ph type="body" sz="quarter" idx="11"/>
          </p:nvPr>
        </p:nvSpPr>
        <p:spPr>
          <a:xfrm>
            <a:off x="1142976" y="5929330"/>
            <a:ext cx="6143644" cy="762000"/>
          </a:xfrm>
        </p:spPr>
        <p:txBody>
          <a:bodyPr>
            <a:normAutofit fontScale="92500" lnSpcReduction="10000"/>
          </a:bodyPr>
          <a:lstStyle/>
          <a:p>
            <a:r>
              <a:rPr lang="hr-HR" b="1" dirty="0" smtClean="0"/>
              <a:t>Laginji</a:t>
            </a:r>
          </a:p>
          <a:p>
            <a:r>
              <a:rPr lang="hr-HR" dirty="0" smtClean="0"/>
              <a:t>BIAGIO LACHIGNA </a:t>
            </a:r>
            <a:r>
              <a:rPr lang="hr-HR" dirty="0" smtClean="0">
                <a:sym typeface="Wingdings"/>
              </a:rPr>
              <a:t></a:t>
            </a:r>
            <a:r>
              <a:rPr lang="hr-HR" dirty="0" smtClean="0"/>
              <a:t> </a:t>
            </a:r>
            <a:r>
              <a:rPr lang="hr-HR" b="1" dirty="0" smtClean="0"/>
              <a:t>1927.</a:t>
            </a:r>
            <a:endParaRPr lang="hr-HR" b="1" dirty="0"/>
          </a:p>
        </p:txBody>
      </p:sp>
      <p:sp>
        <p:nvSpPr>
          <p:cNvPr id="4" name="Rectangle 3"/>
          <p:cNvSpPr/>
          <p:nvPr/>
        </p:nvSpPr>
        <p:spPr>
          <a:xfrm>
            <a:off x="5286380" y="500042"/>
            <a:ext cx="1857388" cy="642942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Wave1">
              <a:avLst/>
            </a:prstTxWarp>
            <a:spAutoFit/>
          </a:bodyPr>
          <a:lstStyle/>
          <a:p>
            <a:pPr algn="ctr"/>
            <a:r>
              <a:rPr lang="hr-HR" sz="5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1927.</a:t>
            </a:r>
            <a:endParaRPr lang="en-US" sz="5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Placeholder 7" descr="IMG_5186.JPG"/>
          <p:cNvPicPr>
            <a:picLocks noGrp="1" noChangeAspect="1"/>
          </p:cNvPicPr>
          <p:nvPr>
            <p:ph type="pic" sz="quarter" idx="10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4357686" y="285728"/>
            <a:ext cx="3431353" cy="4575141"/>
          </a:xfrm>
        </p:spPr>
      </p:pic>
      <p:pic>
        <p:nvPicPr>
          <p:cNvPr id="9" name="Picture Placeholder 8" descr="IMG_4557 (2).JPG"/>
          <p:cNvPicPr>
            <a:picLocks noGrp="1" noChangeAspect="1"/>
          </p:cNvPicPr>
          <p:nvPr>
            <p:ph type="pic" sz="quarter" idx="11"/>
          </p:nvPr>
        </p:nvPicPr>
        <p:blipFill>
          <a:blip r:embed="rId3" cstate="email"/>
          <a:srcRect/>
          <a:stretch>
            <a:fillRect/>
          </a:stretch>
        </p:blipFill>
        <p:spPr>
          <a:xfrm>
            <a:off x="500034" y="285728"/>
            <a:ext cx="3701876" cy="4524324"/>
          </a:xfrm>
        </p:spPr>
      </p:pic>
      <p:sp>
        <p:nvSpPr>
          <p:cNvPr id="6" name="Text Placeholder 5"/>
          <p:cNvSpPr>
            <a:spLocks noGrp="1"/>
          </p:cNvSpPr>
          <p:nvPr>
            <p:ph type="body" sz="quarter" idx="14"/>
          </p:nvPr>
        </p:nvSpPr>
        <p:spPr>
          <a:xfrm>
            <a:off x="685800" y="4929198"/>
            <a:ext cx="3429000" cy="1547802"/>
          </a:xfrm>
        </p:spPr>
        <p:txBody>
          <a:bodyPr/>
          <a:lstStyle/>
          <a:p>
            <a:r>
              <a:rPr lang="hr-HR" sz="2800" dirty="0" smtClean="0"/>
              <a:t>Križmani</a:t>
            </a:r>
          </a:p>
          <a:p>
            <a:r>
              <a:rPr lang="hr-HR" sz="2000" dirty="0" smtClean="0"/>
              <a:t>1928.</a:t>
            </a:r>
            <a:endParaRPr lang="hr-HR" dirty="0" smtClean="0"/>
          </a:p>
          <a:p>
            <a:r>
              <a:rPr lang="hr-HR" sz="2000" dirty="0" smtClean="0"/>
              <a:t>CrisMAN Giuseppe</a:t>
            </a:r>
          </a:p>
          <a:p>
            <a:endParaRPr lang="hr-HR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5"/>
          </p:nvPr>
        </p:nvSpPr>
        <p:spPr>
          <a:xfrm>
            <a:off x="4343400" y="4929198"/>
            <a:ext cx="3443310" cy="1714512"/>
          </a:xfrm>
        </p:spPr>
        <p:txBody>
          <a:bodyPr>
            <a:normAutofit/>
          </a:bodyPr>
          <a:lstStyle/>
          <a:p>
            <a:r>
              <a:rPr lang="hr-HR" sz="2800" dirty="0" smtClean="0"/>
              <a:t>Vadediji</a:t>
            </a:r>
          </a:p>
          <a:p>
            <a:r>
              <a:rPr lang="hr-HR" dirty="0" smtClean="0"/>
              <a:t>IHS</a:t>
            </a:r>
          </a:p>
          <a:p>
            <a:r>
              <a:rPr lang="hr-HR" dirty="0" smtClean="0"/>
              <a:t>HVALJEN ISUS. I MARIA.</a:t>
            </a:r>
          </a:p>
          <a:p>
            <a:r>
              <a:rPr lang="hr-HR" dirty="0" smtClean="0"/>
              <a:t>M. V. 1928.</a:t>
            </a:r>
            <a:endParaRPr lang="hr-HR" dirty="0"/>
          </a:p>
        </p:txBody>
      </p:sp>
      <p:sp>
        <p:nvSpPr>
          <p:cNvPr id="10" name="Rectangle 9"/>
          <p:cNvSpPr/>
          <p:nvPr/>
        </p:nvSpPr>
        <p:spPr>
          <a:xfrm>
            <a:off x="5857884" y="357166"/>
            <a:ext cx="1857388" cy="642942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Wave1">
              <a:avLst/>
            </a:prstTxWarp>
            <a:spAutoFit/>
          </a:bodyPr>
          <a:lstStyle/>
          <a:p>
            <a:pPr algn="ctr"/>
            <a:r>
              <a:rPr lang="hr-HR" sz="5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1928.</a:t>
            </a:r>
            <a:endParaRPr lang="en-US" sz="5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11" name="Picture 10" descr="IMG_5196.JPG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>
          <a:xfrm>
            <a:off x="0" y="285728"/>
            <a:ext cx="8572560" cy="6096000"/>
          </a:xfrm>
          <a:prstGeom prst="rect">
            <a:avLst/>
          </a:prstGeom>
        </p:spPr>
      </p:pic>
    </p:spTree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img077.jp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70000" contrast="-70000"/>
          </a:blip>
          <a:stretch>
            <a:fillRect/>
          </a:stretch>
        </p:blipFill>
        <p:spPr>
          <a:xfrm>
            <a:off x="500034" y="1142984"/>
            <a:ext cx="7175536" cy="5286412"/>
          </a:xfrm>
          <a:prstGeom prst="rect">
            <a:avLst/>
          </a:prstGeo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b="1" dirty="0" smtClean="0"/>
              <a:t>Pojam </a:t>
            </a:r>
            <a:r>
              <a:rPr lang="hr-HR" b="1" i="1" dirty="0" smtClean="0"/>
              <a:t>kapelica</a:t>
            </a:r>
            <a:r>
              <a:rPr lang="hr-HR" b="1" dirty="0" smtClean="0"/>
              <a:t> </a:t>
            </a:r>
            <a:endParaRPr lang="hr-HR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28596" y="1428736"/>
            <a:ext cx="7848600" cy="5214974"/>
          </a:xfrm>
        </p:spPr>
        <p:txBody>
          <a:bodyPr>
            <a:noAutofit/>
          </a:bodyPr>
          <a:lstStyle/>
          <a:p>
            <a:pPr>
              <a:buFont typeface="Wingdings" pitchFamily="2" charset="2"/>
              <a:buChar char="Ø"/>
            </a:pPr>
            <a:r>
              <a:rPr lang="hr-HR" sz="2400" dirty="0" smtClean="0"/>
              <a:t>etimološki gledano umanjenica je riječi </a:t>
            </a:r>
            <a:r>
              <a:rPr lang="hr-HR" sz="2400" i="1" dirty="0" smtClean="0"/>
              <a:t>kapela </a:t>
            </a:r>
            <a:r>
              <a:rPr lang="hr-HR" sz="2400" dirty="0" smtClean="0"/>
              <a:t>prema lat. riječi </a:t>
            </a:r>
            <a:r>
              <a:rPr lang="hr-HR" sz="2400" i="1" dirty="0" smtClean="0"/>
              <a:t>cappa</a:t>
            </a:r>
            <a:r>
              <a:rPr lang="hr-HR" sz="2400" dirty="0" smtClean="0"/>
              <a:t>. Izvorno se značenje tog pojma veže uz molitvenu prostoriju kraljevske palače u Parizu gdje je kao relikvija čuvan plašt ili </a:t>
            </a:r>
            <a:r>
              <a:rPr lang="hr-HR" sz="2400" i="1" dirty="0" smtClean="0"/>
              <a:t>cappo</a:t>
            </a:r>
            <a:r>
              <a:rPr lang="hr-HR" sz="2400" dirty="0" smtClean="0"/>
              <a:t> sv. Martina pa je svetište nazvano </a:t>
            </a:r>
            <a:r>
              <a:rPr lang="hr-HR" sz="2400" i="1" dirty="0" smtClean="0"/>
              <a:t>capela</a:t>
            </a:r>
            <a:r>
              <a:rPr lang="hr-HR" sz="2400" dirty="0" smtClean="0"/>
              <a:t>.</a:t>
            </a:r>
          </a:p>
          <a:p>
            <a:pPr>
              <a:buFont typeface="Wingdings" pitchFamily="2" charset="2"/>
              <a:buChar char="Ø"/>
            </a:pPr>
            <a:r>
              <a:rPr lang="hr-HR" b="1" dirty="0" smtClean="0"/>
              <a:t>kapelice </a:t>
            </a:r>
            <a:r>
              <a:rPr lang="hr-HR" dirty="0" smtClean="0"/>
              <a:t>-</a:t>
            </a:r>
            <a:r>
              <a:rPr lang="hr-HR" b="1" dirty="0" smtClean="0"/>
              <a:t> </a:t>
            </a:r>
            <a:r>
              <a:rPr lang="hr-HR" dirty="0" smtClean="0"/>
              <a:t>memorijalni spomenici malih razmjera, u ruralnom ambijentu, obično uz putove ili na raskrižjima, podignuti radi zavjetovanja ili zahvalnosti svecima i/ili Bogorodici. </a:t>
            </a:r>
          </a:p>
          <a:p>
            <a:pPr>
              <a:buNone/>
            </a:pPr>
            <a:r>
              <a:rPr lang="hr-HR" sz="2400" dirty="0" smtClean="0"/>
              <a:t>	(M. Ivetić, </a:t>
            </a:r>
            <a:r>
              <a:rPr lang="hr-HR" sz="2400" i="1" dirty="0" smtClean="0"/>
              <a:t>Stari znameni</a:t>
            </a:r>
            <a:r>
              <a:rPr lang="hr-HR" sz="2400" dirty="0" smtClean="0"/>
              <a:t>)</a:t>
            </a:r>
          </a:p>
        </p:txBody>
      </p:sp>
      <p:pic>
        <p:nvPicPr>
          <p:cNvPr id="6" name="Picture 5" descr="IMG_3947.JPG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>
          <a:xfrm rot="5400000">
            <a:off x="7070681" y="5178479"/>
            <a:ext cx="1857388" cy="1073074"/>
          </a:xfrm>
          <a:prstGeom prst="teardrop">
            <a:avLst/>
          </a:prstGeom>
        </p:spPr>
      </p:pic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4"/>
          </p:nvPr>
        </p:nvSpPr>
        <p:spPr>
          <a:xfrm>
            <a:off x="4357686" y="5214950"/>
            <a:ext cx="3429000" cy="1428760"/>
          </a:xfrm>
        </p:spPr>
        <p:txBody>
          <a:bodyPr>
            <a:noAutofit/>
          </a:bodyPr>
          <a:lstStyle/>
          <a:p>
            <a:r>
              <a:rPr lang="hr-HR" sz="1500" dirty="0" smtClean="0"/>
              <a:t>Raskrižje: Žminj - Gradišće – Gržini</a:t>
            </a:r>
          </a:p>
          <a:p>
            <a:pPr algn="r"/>
            <a:r>
              <a:rPr lang="hr-HR" sz="1500" i="1" dirty="0" smtClean="0"/>
              <a:t>Hvaljen Isus</a:t>
            </a:r>
          </a:p>
          <a:p>
            <a:pPr algn="r"/>
            <a:r>
              <a:rPr lang="hr-HR" sz="1500" dirty="0" smtClean="0"/>
              <a:t>Gimino</a:t>
            </a:r>
          </a:p>
          <a:p>
            <a:pPr algn="r"/>
            <a:r>
              <a:rPr lang="hr-HR" sz="1500" i="1" dirty="0" smtClean="0"/>
              <a:t>Matica Fradelan Antonio fu Giov.</a:t>
            </a:r>
          </a:p>
          <a:p>
            <a:pPr algn="r"/>
            <a:r>
              <a:rPr lang="hr-HR" sz="1500" i="1" dirty="0" smtClean="0"/>
              <a:t>Vila Gradiscie </a:t>
            </a:r>
            <a:r>
              <a:rPr lang="hr-HR" sz="1500" b="1" i="1" dirty="0" smtClean="0"/>
              <a:t>1929.</a:t>
            </a:r>
            <a:endParaRPr lang="hr-HR" sz="1500" b="1" i="1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5"/>
          </p:nvPr>
        </p:nvSpPr>
        <p:spPr>
          <a:xfrm>
            <a:off x="714348" y="5286388"/>
            <a:ext cx="3429000" cy="1219200"/>
          </a:xfrm>
        </p:spPr>
        <p:txBody>
          <a:bodyPr>
            <a:normAutofit fontScale="92500" lnSpcReduction="20000"/>
          </a:bodyPr>
          <a:lstStyle/>
          <a:p>
            <a:r>
              <a:rPr lang="hr-HR" sz="2200" b="1" dirty="0" smtClean="0"/>
              <a:t>Karnevali</a:t>
            </a:r>
          </a:p>
          <a:p>
            <a:r>
              <a:rPr lang="hr-HR" dirty="0" smtClean="0"/>
              <a:t>Laodate Gesu Cristo e Maria</a:t>
            </a:r>
          </a:p>
          <a:p>
            <a:r>
              <a:rPr lang="hr-HR" dirty="0" smtClean="0"/>
              <a:t>Martino Sufic</a:t>
            </a:r>
          </a:p>
          <a:p>
            <a:r>
              <a:rPr lang="hr-HR" b="1" dirty="0" smtClean="0"/>
              <a:t>1929.</a:t>
            </a:r>
            <a:endParaRPr lang="hr-HR" b="1" dirty="0"/>
          </a:p>
        </p:txBody>
      </p:sp>
      <p:pic>
        <p:nvPicPr>
          <p:cNvPr id="11" name="Picture Placeholder 10" descr="IMG_3548 (2).JPG"/>
          <p:cNvPicPr>
            <a:picLocks noGrp="1" noChangeAspect="1"/>
          </p:cNvPicPr>
          <p:nvPr>
            <p:ph type="pic" sz="quarter" idx="10"/>
          </p:nvPr>
        </p:nvPicPr>
        <p:blipFill>
          <a:blip r:embed="rId2" cstate="email"/>
          <a:srcRect/>
          <a:stretch>
            <a:fillRect/>
          </a:stretch>
        </p:blipFill>
        <p:spPr/>
      </p:pic>
      <p:pic>
        <p:nvPicPr>
          <p:cNvPr id="14" name="Picture Placeholder 13" descr="IMG_3917 (3).JPG"/>
          <p:cNvPicPr>
            <a:picLocks noGrp="1" noChangeAspect="1"/>
          </p:cNvPicPr>
          <p:nvPr>
            <p:ph type="pic" sz="quarter" idx="11"/>
          </p:nvPr>
        </p:nvPicPr>
        <p:blipFill>
          <a:blip r:embed="rId3" cstate="email"/>
          <a:srcRect/>
          <a:stretch>
            <a:fillRect/>
          </a:stretch>
        </p:blipFill>
        <p:spPr/>
      </p:pic>
      <p:sp>
        <p:nvSpPr>
          <p:cNvPr id="15" name="Rectangle 14"/>
          <p:cNvSpPr/>
          <p:nvPr/>
        </p:nvSpPr>
        <p:spPr>
          <a:xfrm>
            <a:off x="3428992" y="571480"/>
            <a:ext cx="1857388" cy="642942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ChevronInverted">
              <a:avLst/>
            </a:prstTxWarp>
            <a:spAutoFit/>
          </a:bodyPr>
          <a:lstStyle/>
          <a:p>
            <a:pPr algn="ctr"/>
            <a:r>
              <a:rPr lang="hr-HR" sz="5400" spc="3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1929</a:t>
            </a:r>
            <a:r>
              <a:rPr lang="hr-HR" sz="5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.</a:t>
            </a:r>
            <a:endParaRPr lang="en-US" sz="5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Placeholder 7" descr="IMG_4748.JPG"/>
          <p:cNvPicPr>
            <a:picLocks noGrp="1" noChangeAspect="1"/>
          </p:cNvPicPr>
          <p:nvPr>
            <p:ph type="pic" sz="quarter" idx="11"/>
          </p:nvPr>
        </p:nvPicPr>
        <p:blipFill>
          <a:blip r:embed="rId2" cstate="email"/>
          <a:srcRect/>
          <a:stretch>
            <a:fillRect/>
          </a:stretch>
        </p:blipFill>
        <p:spPr/>
      </p:pic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r>
              <a:rPr lang="hr-HR" sz="2800" dirty="0" smtClean="0"/>
              <a:t>Šivati </a:t>
            </a:r>
            <a:endParaRPr lang="hr-HR" sz="2800" dirty="0" smtClean="0">
              <a:sym typeface="Wingdings"/>
            </a:endParaRPr>
          </a:p>
          <a:p>
            <a:r>
              <a:rPr lang="hr-HR" sz="2400" dirty="0" smtClean="0">
                <a:sym typeface="Wingdings"/>
              </a:rPr>
              <a:t>   </a:t>
            </a:r>
            <a:endParaRPr lang="hr-HR" sz="2400" dirty="0" smtClean="0"/>
          </a:p>
          <a:p>
            <a:r>
              <a:rPr lang="hr-HR" sz="2400" dirty="0" smtClean="0"/>
              <a:t>1935.</a:t>
            </a:r>
            <a:endParaRPr lang="hr-HR" sz="2400" dirty="0"/>
          </a:p>
        </p:txBody>
      </p:sp>
      <p:pic>
        <p:nvPicPr>
          <p:cNvPr id="12" name="Picture Placeholder 11" descr="IMG_4747 (2).JPG"/>
          <p:cNvPicPr>
            <a:picLocks noGrp="1" noChangeAspect="1"/>
          </p:cNvPicPr>
          <p:nvPr>
            <p:ph type="pic" sz="quarter" idx="12"/>
          </p:nvPr>
        </p:nvPicPr>
        <p:blipFill>
          <a:blip r:embed="rId3" cstate="email"/>
          <a:srcRect/>
          <a:stretch>
            <a:fillRect/>
          </a:stretch>
        </p:blipFill>
        <p:spPr/>
      </p:pic>
      <p:sp>
        <p:nvSpPr>
          <p:cNvPr id="13" name="Rectangle 12"/>
          <p:cNvSpPr/>
          <p:nvPr/>
        </p:nvSpPr>
        <p:spPr>
          <a:xfrm>
            <a:off x="5929322" y="5214950"/>
            <a:ext cx="1857388" cy="642942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ChevronInverted">
              <a:avLst/>
            </a:prstTxWarp>
            <a:spAutoFit/>
          </a:bodyPr>
          <a:lstStyle/>
          <a:p>
            <a:pPr algn="ctr"/>
            <a:r>
              <a:rPr lang="hr-HR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1935.</a:t>
            </a:r>
            <a:endParaRPr lang="en-US" sz="54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11884335_chuckanutdrivewaterfall2.jpg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>
          <a:xfrm>
            <a:off x="1013631" y="1428736"/>
            <a:ext cx="1965617" cy="3417584"/>
          </a:xfrm>
          <a:prstGeom prst="rect">
            <a:avLst/>
          </a:prstGeom>
          <a:ln w="101600" cap="sq">
            <a:solidFill>
              <a:schemeClr val="tx1">
                <a:lumMod val="75000"/>
                <a:lumOff val="25000"/>
              </a:schemeClr>
            </a:solidFill>
            <a:bevel/>
          </a:ln>
          <a:effectLst>
            <a:outerShdw blurRad="76200" dir="660000" sy="23000" kx="-1200000" algn="bl" rotWithShape="0">
              <a:prstClr val="black">
                <a:alpha val="20000"/>
              </a:prstClr>
            </a:outerShdw>
          </a:effectLst>
          <a:scene3d>
            <a:camera prst="perspectiveHeroicExtremeRightFacing"/>
            <a:lightRig rig="threePt" dir="t"/>
          </a:scene3d>
          <a:sp3d extrusionH="152400">
            <a:bevelT w="101600" prst="relaxedInset"/>
            <a:extrusionClr>
              <a:schemeClr val="tx1">
                <a:lumMod val="75000"/>
                <a:lumOff val="25000"/>
              </a:schemeClr>
            </a:extrusionClr>
          </a:sp3d>
        </p:spPr>
      </p:pic>
      <p:pic>
        <p:nvPicPr>
          <p:cNvPr id="6" name="Picture 5" descr="14067791_imagedisplay.jp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3501421" y="1279525"/>
            <a:ext cx="2132638" cy="3200400"/>
          </a:xfrm>
          <a:prstGeom prst="rect">
            <a:avLst/>
          </a:prstGeom>
          <a:ln w="101600" cap="sq">
            <a:solidFill>
              <a:schemeClr val="tx1">
                <a:lumMod val="75000"/>
                <a:lumOff val="25000"/>
              </a:schemeClr>
            </a:solidFill>
            <a:bevel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scene3d>
            <a:camera prst="perspectiveBelow">
              <a:rot lat="300000" lon="0" rev="0"/>
            </a:camera>
            <a:lightRig rig="threePt" dir="t"/>
          </a:scene3d>
          <a:sp3d extrusionH="152400">
            <a:bevelT w="101600" prst="relaxedInset"/>
            <a:extrusionClr>
              <a:schemeClr val="tx1">
                <a:lumMod val="75000"/>
                <a:lumOff val="25000"/>
              </a:schemeClr>
            </a:extrusionClr>
          </a:sp3d>
        </p:spPr>
      </p:pic>
      <p:pic>
        <p:nvPicPr>
          <p:cNvPr id="10" name="Picture 9" descr="15137733_forest.jpg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5765800" y="1253709"/>
            <a:ext cx="2540000" cy="3693482"/>
          </a:xfrm>
          <a:prstGeom prst="rect">
            <a:avLst/>
          </a:prstGeom>
          <a:ln w="101600" cap="sq">
            <a:solidFill>
              <a:schemeClr val="tx1">
                <a:lumMod val="75000"/>
                <a:lumOff val="25000"/>
              </a:schemeClr>
            </a:solidFill>
            <a:bevel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scene3d>
            <a:camera prst="perspectiveHeroicExtremeLeftFacing">
              <a:rot lat="487347" lon="2010000" rev="21425485"/>
            </a:camera>
            <a:lightRig rig="threePt" dir="t"/>
          </a:scene3d>
          <a:sp3d extrusionH="152400">
            <a:bevelT w="101600" prst="relaxedInset"/>
            <a:extrusionClr>
              <a:schemeClr val="tx1">
                <a:lumMod val="75000"/>
                <a:lumOff val="25000"/>
              </a:schemeClr>
            </a:extrusionClr>
          </a:sp3d>
        </p:spPr>
      </p:pic>
      <p:sp>
        <p:nvSpPr>
          <p:cNvPr id="7" name="TextBox 6"/>
          <p:cNvSpPr txBox="1"/>
          <p:nvPr/>
        </p:nvSpPr>
        <p:spPr>
          <a:xfrm>
            <a:off x="3500430" y="5715016"/>
            <a:ext cx="450059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hr-HR" sz="2400" dirty="0" smtClean="0"/>
              <a:t>Leprinčani, </a:t>
            </a:r>
          </a:p>
          <a:p>
            <a:pPr algn="r"/>
            <a:r>
              <a:rPr lang="hr-HR" sz="2400" dirty="0" smtClean="0"/>
              <a:t>kapelica s tri lica</a:t>
            </a:r>
          </a:p>
        </p:txBody>
      </p:sp>
      <p:sp>
        <p:nvSpPr>
          <p:cNvPr id="8" name="Rectangle 7"/>
          <p:cNvSpPr/>
          <p:nvPr/>
        </p:nvSpPr>
        <p:spPr>
          <a:xfrm>
            <a:off x="3714744" y="5000636"/>
            <a:ext cx="1857388" cy="642942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ChevronInverted">
              <a:avLst/>
            </a:prstTxWarp>
            <a:spAutoFit/>
          </a:bodyPr>
          <a:lstStyle/>
          <a:p>
            <a:pPr algn="ctr"/>
            <a:r>
              <a:rPr lang="hr-HR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1936.</a:t>
            </a:r>
            <a:endParaRPr lang="en-US" sz="54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Placeholder 14" descr="IMG_3948 (2).JPG"/>
          <p:cNvPicPr>
            <a:picLocks noGrp="1" noChangeAspect="1"/>
          </p:cNvPicPr>
          <p:nvPr>
            <p:ph type="pic" sz="quarter" idx="10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3786182" y="285728"/>
            <a:ext cx="4754880" cy="63246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4" name="Text Placeholder 13"/>
          <p:cNvSpPr>
            <a:spLocks noGrp="1"/>
          </p:cNvSpPr>
          <p:nvPr>
            <p:ph type="body" sz="quarter" idx="11"/>
          </p:nvPr>
        </p:nvSpPr>
        <p:spPr>
          <a:xfrm>
            <a:off x="500034" y="4929198"/>
            <a:ext cx="3200400" cy="1571636"/>
          </a:xfrm>
        </p:spPr>
        <p:txBody>
          <a:bodyPr>
            <a:noAutofit/>
          </a:bodyPr>
          <a:lstStyle/>
          <a:p>
            <a:pPr algn="r"/>
            <a:r>
              <a:rPr lang="hr-HR" sz="2400" dirty="0" smtClean="0"/>
              <a:t>Na cesti </a:t>
            </a:r>
          </a:p>
          <a:p>
            <a:pPr algn="r"/>
            <a:r>
              <a:rPr lang="hr-HR" sz="2400" dirty="0" smtClean="0"/>
              <a:t>Žminj-Svetvinčenat </a:t>
            </a:r>
          </a:p>
          <a:p>
            <a:pPr algn="r"/>
            <a:r>
              <a:rPr lang="hr-HR" sz="2400" dirty="0" smtClean="0"/>
              <a:t>prije Matiki</a:t>
            </a:r>
          </a:p>
        </p:txBody>
      </p:sp>
      <p:sp>
        <p:nvSpPr>
          <p:cNvPr id="4" name="Rectangle 3"/>
          <p:cNvSpPr/>
          <p:nvPr/>
        </p:nvSpPr>
        <p:spPr>
          <a:xfrm>
            <a:off x="714348" y="714356"/>
            <a:ext cx="2357454" cy="642942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DoubleWave1">
              <a:avLst/>
            </a:prstTxWarp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hr-HR" sz="54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1937.</a:t>
            </a:r>
            <a:endParaRPr lang="en-US" sz="54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pic>
        <p:nvPicPr>
          <p:cNvPr id="5" name="Picture Placeholder 14" descr="IMG_3948 (2).JPG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>
          <a:xfrm>
            <a:off x="3714744" y="214290"/>
            <a:ext cx="4883340" cy="6357982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  <a:effectLst>
            <a:softEdge rad="112500"/>
          </a:effectLst>
        </p:spPr>
      </p:pic>
    </p:spTree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in)">
                                      <p:cBhvr>
                                        <p:cTn id="6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Placeholder 8" descr="IMG_3690.JPG"/>
          <p:cNvPicPr>
            <a:picLocks noGrp="1" noChangeAspect="1"/>
          </p:cNvPicPr>
          <p:nvPr>
            <p:ph type="pic" sz="quarter" idx="11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214282" y="285728"/>
            <a:ext cx="3694176" cy="2770632"/>
          </a:xfrm>
        </p:spPr>
      </p:pic>
      <p:pic>
        <p:nvPicPr>
          <p:cNvPr id="8" name="Picture Placeholder 7" descr="IMG_3685 (2).JPG"/>
          <p:cNvPicPr>
            <a:picLocks noGrp="1" noChangeAspect="1"/>
          </p:cNvPicPr>
          <p:nvPr>
            <p:ph type="pic" sz="quarter" idx="12"/>
          </p:nvPr>
        </p:nvPicPr>
        <p:blipFill>
          <a:blip r:embed="rId3" cstate="email"/>
          <a:stretch>
            <a:fillRect/>
          </a:stretch>
        </p:blipFill>
        <p:spPr>
          <a:xfrm>
            <a:off x="4369407" y="285728"/>
            <a:ext cx="3773610" cy="5824743"/>
          </a:xfrm>
        </p:spPr>
      </p:pic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>
          <a:xfrm>
            <a:off x="285720" y="3214686"/>
            <a:ext cx="3694177" cy="2983987"/>
          </a:xfrm>
        </p:spPr>
        <p:txBody>
          <a:bodyPr>
            <a:normAutofit lnSpcReduction="10000"/>
          </a:bodyPr>
          <a:lstStyle/>
          <a:p>
            <a:r>
              <a:rPr lang="hr-HR" sz="2800" dirty="0" smtClean="0"/>
              <a:t>Vlašići</a:t>
            </a:r>
          </a:p>
          <a:p>
            <a:endParaRPr lang="hr-HR" sz="2800" dirty="0" smtClean="0"/>
          </a:p>
          <a:p>
            <a:pPr algn="ctr"/>
            <a:r>
              <a:rPr lang="hr-HR" sz="2400" dirty="0" smtClean="0"/>
              <a:t>SAN ANTONIO PREGA PER NOI</a:t>
            </a:r>
          </a:p>
          <a:p>
            <a:pPr algn="ctr"/>
            <a:r>
              <a:rPr lang="hr-HR" sz="2400" dirty="0" smtClean="0"/>
              <a:t>F.  F</a:t>
            </a:r>
          </a:p>
          <a:p>
            <a:pPr algn="ctr"/>
            <a:r>
              <a:rPr lang="hr-HR" sz="2400" dirty="0" smtClean="0"/>
              <a:t>OTTOCHIAN GIUSEPPE</a:t>
            </a:r>
          </a:p>
          <a:p>
            <a:pPr algn="ctr"/>
            <a:r>
              <a:rPr lang="hr-HR" sz="2400" dirty="0" smtClean="0"/>
              <a:t>1939.</a:t>
            </a:r>
            <a:endParaRPr lang="hr-HR" sz="2400" dirty="0"/>
          </a:p>
        </p:txBody>
      </p:sp>
      <p:sp>
        <p:nvSpPr>
          <p:cNvPr id="5" name="Rectangle 4"/>
          <p:cNvSpPr/>
          <p:nvPr/>
        </p:nvSpPr>
        <p:spPr>
          <a:xfrm>
            <a:off x="6215074" y="5429264"/>
            <a:ext cx="2143140" cy="642942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DoubleWave1">
              <a:avLst/>
            </a:prstTxWarp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hr-HR" sz="54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1939.</a:t>
            </a:r>
            <a:endParaRPr lang="en-US" sz="5400" b="1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Placeholder 5" descr="IMG_4544 (2).JPG"/>
          <p:cNvPicPr>
            <a:picLocks noGrp="1" noChangeAspect="1"/>
          </p:cNvPicPr>
          <p:nvPr>
            <p:ph type="pic" sz="quarter" idx="11"/>
          </p:nvPr>
        </p:nvPicPr>
        <p:blipFill>
          <a:blip r:embed="rId2" cstate="email"/>
          <a:srcRect/>
          <a:stretch>
            <a:fillRect/>
          </a:stretch>
        </p:blipFill>
        <p:spPr/>
      </p:pic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hr-HR" sz="2400" b="1" dirty="0" smtClean="0"/>
              <a:t>Roži</a:t>
            </a:r>
          </a:p>
          <a:p>
            <a:r>
              <a:rPr lang="hr-HR" dirty="0" smtClean="0"/>
              <a:t>HVALJEN ISUS IHS I MARIA</a:t>
            </a:r>
            <a:endParaRPr lang="hr-HR" sz="2000" dirty="0" smtClean="0"/>
          </a:p>
          <a:p>
            <a:r>
              <a:rPr lang="hr-HR" sz="2000" dirty="0" smtClean="0"/>
              <a:t>I. R. </a:t>
            </a:r>
            <a:r>
              <a:rPr lang="hr-HR" sz="2000" b="1" dirty="0" smtClean="0"/>
              <a:t>1946.</a:t>
            </a:r>
          </a:p>
          <a:p>
            <a:endParaRPr lang="hr-HR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hr-HR" sz="2400" b="1" dirty="0" smtClean="0"/>
              <a:t>Antončići</a:t>
            </a:r>
            <a:endParaRPr lang="hr-HR" b="1" i="1" dirty="0" smtClean="0"/>
          </a:p>
          <a:p>
            <a:r>
              <a:rPr lang="hr-HR" sz="2000" dirty="0" smtClean="0"/>
              <a:t>HVALJEN ISUS I MARIJA</a:t>
            </a:r>
          </a:p>
          <a:p>
            <a:r>
              <a:rPr lang="hr-HR" sz="2000" dirty="0" smtClean="0"/>
              <a:t>K. M. </a:t>
            </a:r>
            <a:r>
              <a:rPr lang="hr-HR" sz="2000" b="1" dirty="0" smtClean="0"/>
              <a:t>1948.</a:t>
            </a:r>
          </a:p>
          <a:p>
            <a:endParaRPr lang="hr-HR" dirty="0"/>
          </a:p>
        </p:txBody>
      </p:sp>
      <p:pic>
        <p:nvPicPr>
          <p:cNvPr id="9" name="Picture Placeholder 8" descr="IMG_3608 (2).JPG"/>
          <p:cNvPicPr>
            <a:picLocks noGrp="1" noChangeAspect="1"/>
          </p:cNvPicPr>
          <p:nvPr>
            <p:ph type="pic" sz="quarter" idx="10"/>
          </p:nvPr>
        </p:nvPicPr>
        <p:blipFill>
          <a:blip r:embed="rId3" cstate="email"/>
          <a:srcRect/>
          <a:stretch>
            <a:fillRect/>
          </a:stretch>
        </p:blipFill>
        <p:spPr/>
      </p:pic>
      <p:pic>
        <p:nvPicPr>
          <p:cNvPr id="10" name="Picture Placeholder 8" descr="IMG_3608 (2).JPG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>
          <a:xfrm>
            <a:off x="4286248" y="500042"/>
            <a:ext cx="3500462" cy="4665339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pic>
    </p:spTree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Placeholder 12" descr="IMG_0472.JPG"/>
          <p:cNvPicPr>
            <a:picLocks noGrp="1" noChangeAspect="1"/>
          </p:cNvPicPr>
          <p:nvPr>
            <p:ph type="pic" sz="quarter" idx="10"/>
          </p:nvPr>
        </p:nvPicPr>
        <p:blipFill>
          <a:blip r:embed="rId2" cstate="email"/>
          <a:srcRect/>
          <a:stretch>
            <a:fillRect/>
          </a:stretch>
        </p:blipFill>
        <p:spPr/>
      </p:pic>
      <p:pic>
        <p:nvPicPr>
          <p:cNvPr id="15" name="Picture Placeholder 14" descr="IMG_0474 (2).JPG"/>
          <p:cNvPicPr>
            <a:picLocks noGrp="1" noChangeAspect="1"/>
          </p:cNvPicPr>
          <p:nvPr>
            <p:ph type="pic" sz="quarter" idx="11"/>
          </p:nvPr>
        </p:nvPicPr>
        <p:blipFill>
          <a:blip r:embed="rId3" cstate="email"/>
          <a:srcRect/>
          <a:stretch>
            <a:fillRect/>
          </a:stretch>
        </p:blipFill>
        <p:spPr/>
      </p:pic>
      <p:sp>
        <p:nvSpPr>
          <p:cNvPr id="12" name="Text Placeholder 11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/>
          </a:bodyPr>
          <a:lstStyle/>
          <a:p>
            <a:r>
              <a:rPr lang="hr-HR" sz="2800" dirty="0" smtClean="0"/>
              <a:t>Kablari,  Sveti Josip </a:t>
            </a:r>
            <a:endParaRPr lang="hr-HR" sz="2800" dirty="0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5"/>
          </p:nvPr>
        </p:nvSpPr>
        <p:spPr/>
        <p:txBody>
          <a:bodyPr>
            <a:normAutofit/>
          </a:bodyPr>
          <a:lstStyle/>
          <a:p>
            <a:r>
              <a:rPr lang="hr-HR" sz="2800" b="1" dirty="0" smtClean="0"/>
              <a:t>1946.</a:t>
            </a:r>
            <a:endParaRPr lang="hr-HR" sz="2000" b="1" dirty="0"/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Placeholder 12" descr="IMG_3802 (2).JPG"/>
          <p:cNvPicPr>
            <a:picLocks noGrp="1" noChangeAspect="1"/>
          </p:cNvPicPr>
          <p:nvPr>
            <p:ph type="pic" sz="quarter" idx="10"/>
          </p:nvPr>
        </p:nvPicPr>
        <p:blipFill>
          <a:blip r:embed="rId2" cstate="email"/>
          <a:srcRect/>
          <a:stretch>
            <a:fillRect/>
          </a:stretch>
        </p:blipFill>
        <p:spPr/>
      </p:pic>
      <p:pic>
        <p:nvPicPr>
          <p:cNvPr id="17" name="Picture Placeholder 16" descr="2 003.jpg"/>
          <p:cNvPicPr>
            <a:picLocks noGrp="1" noChangeAspect="1"/>
          </p:cNvPicPr>
          <p:nvPr>
            <p:ph type="pic" sz="quarter" idx="12"/>
          </p:nvPr>
        </p:nvPicPr>
        <p:blipFill>
          <a:blip r:embed="rId3" cstate="email"/>
          <a:srcRect/>
          <a:stretch>
            <a:fillRect/>
          </a:stretch>
        </p:blipFill>
        <p:spPr/>
      </p:pic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hr-HR" dirty="0" smtClean="0"/>
              <a:t>Kapelica “puli Bortulini” </a:t>
            </a:r>
            <a:endParaRPr lang="hr-HR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hr-HR" dirty="0" smtClean="0"/>
              <a:t>Kod ove kapelice je i jedna postaja žminjske Tijelovske procesije</a:t>
            </a:r>
            <a:endParaRPr lang="hr-HR"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hr-HR" dirty="0" smtClean="0"/>
              <a:t>Sv. Antun</a:t>
            </a:r>
            <a:endParaRPr lang="hr-HR" dirty="0"/>
          </a:p>
        </p:txBody>
      </p:sp>
      <p:pic>
        <p:nvPicPr>
          <p:cNvPr id="16" name="Picture Placeholder 15" descr="2 002.jpg"/>
          <p:cNvPicPr>
            <a:picLocks noGrp="1" noChangeAspect="1"/>
          </p:cNvPicPr>
          <p:nvPr>
            <p:ph type="pic" sz="quarter" idx="11"/>
          </p:nvPr>
        </p:nvPicPr>
        <p:blipFill>
          <a:blip r:embed="rId4" cstate="email"/>
          <a:srcRect/>
          <a:stretch>
            <a:fillRect/>
          </a:stretch>
        </p:blipFill>
        <p:spPr/>
      </p:pic>
      <p:sp>
        <p:nvSpPr>
          <p:cNvPr id="14" name="Rectangle 13"/>
          <p:cNvSpPr/>
          <p:nvPr/>
        </p:nvSpPr>
        <p:spPr>
          <a:xfrm>
            <a:off x="6858016" y="5286388"/>
            <a:ext cx="1763624" cy="92333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Wave1">
              <a:avLst/>
            </a:prstTxWarp>
            <a:spAutoFit/>
          </a:bodyPr>
          <a:lstStyle/>
          <a:p>
            <a:pPr algn="ctr"/>
            <a:r>
              <a:rPr lang="hr-HR" sz="5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1947.</a:t>
            </a:r>
            <a:endParaRPr lang="en-US" sz="5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" name="Picture 36" descr="16523606_beach2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285720" y="1833541"/>
            <a:ext cx="4800595" cy="3200397"/>
          </a:xfrm>
          <a:prstGeom prst="round2DiagRect">
            <a:avLst>
              <a:gd name="adj1" fmla="val 6684"/>
              <a:gd name="adj2" fmla="val 0"/>
            </a:avLst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36" name="Picture 35" descr="16523606_beach2.jp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357158" y="1833541"/>
            <a:ext cx="4800597" cy="3200398"/>
          </a:xfrm>
          <a:prstGeom prst="round2DiagRect">
            <a:avLst>
              <a:gd name="adj1" fmla="val 6684"/>
              <a:gd name="adj2" fmla="val 0"/>
            </a:avLst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26" name="Picture 25" descr="16523606_beach2.jpg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285720" y="1785926"/>
            <a:ext cx="4873032" cy="3248013"/>
          </a:xfrm>
          <a:prstGeom prst="round2DiagRect">
            <a:avLst>
              <a:gd name="adj1" fmla="val 6684"/>
              <a:gd name="adj2" fmla="val 0"/>
            </a:avLst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5357818" y="2643182"/>
            <a:ext cx="3357586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000" dirty="0" smtClean="0">
                <a:solidFill>
                  <a:schemeClr val="tx2"/>
                </a:solidFill>
              </a:rPr>
              <a:t>OVU SPOMEN GROBNICU PODIGLI</a:t>
            </a:r>
          </a:p>
          <a:p>
            <a:r>
              <a:rPr lang="hr-HR" sz="2000" dirty="0" smtClean="0">
                <a:solidFill>
                  <a:schemeClr val="tx2"/>
                </a:solidFill>
              </a:rPr>
              <a:t>SU MJEŠTANI SELA KRESINI</a:t>
            </a:r>
          </a:p>
          <a:p>
            <a:r>
              <a:rPr lang="hr-HR" sz="2000" dirty="0" smtClean="0">
                <a:solidFill>
                  <a:schemeClr val="tx2"/>
                </a:solidFill>
              </a:rPr>
              <a:t>1954. U SPOMEN ŽRTVAMA</a:t>
            </a:r>
          </a:p>
          <a:p>
            <a:r>
              <a:rPr lang="hr-HR" sz="2000" dirty="0" smtClean="0">
                <a:solidFill>
                  <a:schemeClr val="tx2"/>
                </a:solidFill>
              </a:rPr>
              <a:t>FAŠISTIČKOG TERORA DANA</a:t>
            </a:r>
          </a:p>
          <a:p>
            <a:r>
              <a:rPr lang="hr-HR" sz="2000" dirty="0" smtClean="0">
                <a:solidFill>
                  <a:schemeClr val="tx2"/>
                </a:solidFill>
              </a:rPr>
              <a:t>7. 10.1943. OBNOVLJENO 1985.</a:t>
            </a:r>
            <a:endParaRPr lang="hr-HR" sz="2000" dirty="0">
              <a:solidFill>
                <a:schemeClr val="tx2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143240" y="5262565"/>
            <a:ext cx="18573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hr-HR" sz="2400" dirty="0" smtClean="0">
                <a:solidFill>
                  <a:schemeClr val="tx2"/>
                </a:solidFill>
              </a:rPr>
              <a:t>Kresini</a:t>
            </a:r>
          </a:p>
        </p:txBody>
      </p:sp>
      <p:sp>
        <p:nvSpPr>
          <p:cNvPr id="7" name="Rectangle 6"/>
          <p:cNvSpPr/>
          <p:nvPr/>
        </p:nvSpPr>
        <p:spPr>
          <a:xfrm>
            <a:off x="3500430" y="428604"/>
            <a:ext cx="2143140" cy="642942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DoubleWave1">
              <a:avLst/>
            </a:prstTxWarp>
            <a:spAutoFit/>
          </a:bodyPr>
          <a:lstStyle/>
          <a:p>
            <a:pPr algn="ctr"/>
            <a:r>
              <a:rPr lang="hr-HR" sz="54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1954.</a:t>
            </a:r>
            <a:endParaRPr lang="en-US" sz="5400" b="1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0.05555 L 0 0.5 " pathEditMode="relative" rAng="0" ptsTypes="AA">
                                      <p:cBhvr>
                                        <p:cTn id="13" dur="2000" spd="-100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27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6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0.05555 L 0 -4.44444E-6 " pathEditMode="relative" rAng="0" ptsTypes="AA">
                                      <p:cBhvr>
                                        <p:cTn id="16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2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4.44444E-6 L 0 -0.05555 " pathEditMode="relative" rAng="0" ptsTypes="AA">
                                      <p:cBhvr>
                                        <p:cTn id="20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2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4.44444E-6 L 0 0.5 " pathEditMode="relative" rAng="0" ptsTypes="AA">
                                      <p:cBhvr>
                                        <p:cTn id="23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250"/>
                                    </p:animMotion>
                                  </p:childTnLst>
                                </p:cTn>
                              </p:par>
                              <p:par>
                                <p:cTn id="2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0.05555 L 0 0.5 " pathEditMode="relative" rAng="0" ptsTypes="AA">
                                      <p:cBhvr>
                                        <p:cTn id="35" dur="2000" spd="-100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27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000"/>
                            </p:stCondLst>
                            <p:childTnLst>
                              <p:par>
                                <p:cTn id="37" presetID="6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0.05555 L 0 -4.44444E-6 " pathEditMode="relative" rAng="0" ptsTypes="AA">
                                      <p:cBhvr>
                                        <p:cTn id="38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2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4.44444E-6 L 0 -0.05555 " pathEditMode="relative" rAng="0" ptsTypes="AA">
                                      <p:cBhvr>
                                        <p:cTn id="42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2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000"/>
                            </p:stCondLst>
                            <p:childTnLst>
                              <p:par>
                                <p:cTn id="44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4.44444E-6 L 0 0.5 " pathEditMode="relative" rAng="0" ptsTypes="AA">
                                      <p:cBhvr>
                                        <p:cTn id="45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250"/>
                                    </p:animMotion>
                                  </p:childTnLst>
                                </p:cTn>
                              </p:par>
                              <p:par>
                                <p:cTn id="4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0.05555 L 0 0.5 " pathEditMode="relative" rAng="0" ptsTypes="AA">
                                      <p:cBhvr>
                                        <p:cTn id="53" dur="2000" spd="-100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27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3000"/>
                            </p:stCondLst>
                            <p:childTnLst>
                              <p:par>
                                <p:cTn id="55" presetID="6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0.05555 L 0 -4.44444E-6 " pathEditMode="relative" rAng="0" ptsTypes="AA">
                                      <p:cBhvr>
                                        <p:cTn id="56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2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Placeholder 8" descr="IMG_4504.JPG"/>
          <p:cNvPicPr>
            <a:picLocks noGrp="1" noChangeAspect="1"/>
          </p:cNvPicPr>
          <p:nvPr>
            <p:ph type="pic" sz="quarter" idx="11"/>
          </p:nvPr>
        </p:nvPicPr>
        <p:blipFill>
          <a:blip r:embed="rId2" cstate="email"/>
          <a:srcRect/>
          <a:stretch>
            <a:fillRect/>
          </a:stretch>
        </p:blipFill>
        <p:spPr/>
      </p:pic>
      <p:pic>
        <p:nvPicPr>
          <p:cNvPr id="7" name="Picture Placeholder 6" descr="IMG_5742.JPG"/>
          <p:cNvPicPr>
            <a:picLocks noGrp="1" noChangeAspect="1"/>
          </p:cNvPicPr>
          <p:nvPr>
            <p:ph type="pic" sz="quarter" idx="12"/>
          </p:nvPr>
        </p:nvPicPr>
        <p:blipFill>
          <a:blip r:embed="rId3" cstate="email"/>
          <a:srcRect/>
          <a:stretch>
            <a:fillRect/>
          </a:stretch>
        </p:blipFill>
        <p:spPr/>
      </p:pic>
      <p:pic>
        <p:nvPicPr>
          <p:cNvPr id="8" name="Picture Placeholder 7" descr="IMG_4503.JPG"/>
          <p:cNvPicPr>
            <a:picLocks noGrp="1" noChangeAspect="1"/>
          </p:cNvPicPr>
          <p:nvPr>
            <p:ph type="pic" sz="quarter" idx="13"/>
          </p:nvPr>
        </p:nvPicPr>
        <p:blipFill>
          <a:blip r:embed="rId4" cstate="email"/>
          <a:srcRect/>
          <a:stretch>
            <a:fillRect/>
          </a:stretch>
        </p:blipFill>
        <p:spPr/>
      </p:pic>
      <p:sp>
        <p:nvSpPr>
          <p:cNvPr id="10" name="Rectangle 9"/>
          <p:cNvSpPr/>
          <p:nvPr/>
        </p:nvSpPr>
        <p:spPr>
          <a:xfrm>
            <a:off x="2071670" y="357166"/>
            <a:ext cx="2143140" cy="642942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DoubleWave1">
              <a:avLst/>
            </a:prstTxWarp>
            <a:spAutoFit/>
          </a:bodyPr>
          <a:lstStyle/>
          <a:p>
            <a:pPr algn="ctr"/>
            <a:r>
              <a:rPr lang="hr-HR" sz="54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1954.</a:t>
            </a:r>
            <a:endParaRPr lang="en-US" sz="5400" b="1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143108" y="5357826"/>
            <a:ext cx="25717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800" b="1" dirty="0" smtClean="0">
                <a:solidFill>
                  <a:schemeClr val="bg1"/>
                </a:solidFill>
              </a:rPr>
              <a:t>Pucići Dolenji</a:t>
            </a:r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img077.jp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70000" contrast="-70000"/>
          </a:blip>
          <a:srcRect l="3906"/>
          <a:stretch>
            <a:fillRect/>
          </a:stretch>
        </p:blipFill>
        <p:spPr>
          <a:xfrm>
            <a:off x="0" y="417850"/>
            <a:ext cx="8400129" cy="64401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0034" y="0"/>
            <a:ext cx="7848600" cy="714356"/>
          </a:xfrm>
        </p:spPr>
        <p:txBody>
          <a:bodyPr>
            <a:noAutofit/>
          </a:bodyPr>
          <a:lstStyle/>
          <a:p>
            <a:r>
              <a:rPr lang="hr-HR" sz="2400" b="1" dirty="0" smtClean="0"/>
              <a:t>BROJ KAPELICA po selima Žminjštine i u Žminju</a:t>
            </a:r>
            <a:endParaRPr lang="hr-HR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5720" y="857208"/>
            <a:ext cx="8858280" cy="6000792"/>
          </a:xfrm>
        </p:spPr>
        <p:txBody>
          <a:bodyPr numCol="5" spcCol="108000">
            <a:noAutofit/>
          </a:bodyPr>
          <a:lstStyle/>
          <a:p>
            <a:pPr lvl="0">
              <a:lnSpc>
                <a:spcPct val="150000"/>
              </a:lnSpc>
              <a:buNone/>
            </a:pPr>
            <a:r>
              <a:rPr lang="hr-HR" sz="1600" b="1" dirty="0" smtClean="0"/>
              <a:t>Antončići -2</a:t>
            </a:r>
          </a:p>
          <a:p>
            <a:pPr>
              <a:lnSpc>
                <a:spcPct val="150000"/>
              </a:lnSpc>
              <a:buNone/>
            </a:pPr>
            <a:r>
              <a:rPr lang="hr-HR" sz="1600" b="1" dirty="0" smtClean="0"/>
              <a:t>Blagari - 1</a:t>
            </a:r>
          </a:p>
          <a:p>
            <a:pPr>
              <a:lnSpc>
                <a:spcPct val="150000"/>
              </a:lnSpc>
              <a:buNone/>
            </a:pPr>
            <a:r>
              <a:rPr lang="hr-HR" sz="1600" b="1" dirty="0" smtClean="0"/>
              <a:t>Črnji - 2</a:t>
            </a:r>
          </a:p>
          <a:p>
            <a:pPr>
              <a:lnSpc>
                <a:spcPct val="150000"/>
              </a:lnSpc>
              <a:buNone/>
            </a:pPr>
            <a:r>
              <a:rPr lang="hr-HR" sz="1600" b="1" dirty="0" smtClean="0"/>
              <a:t>Damijanići – 2</a:t>
            </a:r>
          </a:p>
          <a:p>
            <a:pPr>
              <a:lnSpc>
                <a:spcPct val="150000"/>
              </a:lnSpc>
              <a:buNone/>
            </a:pPr>
            <a:r>
              <a:rPr lang="hr-HR" sz="1600" b="1" dirty="0" smtClean="0"/>
              <a:t>Fradelani - 1</a:t>
            </a:r>
          </a:p>
          <a:p>
            <a:pPr>
              <a:lnSpc>
                <a:spcPct val="150000"/>
              </a:lnSpc>
              <a:buNone/>
            </a:pPr>
            <a:r>
              <a:rPr lang="hr-HR" sz="1600" b="1" dirty="0" smtClean="0"/>
              <a:t>Galanti - 1</a:t>
            </a:r>
          </a:p>
          <a:p>
            <a:pPr>
              <a:lnSpc>
                <a:spcPct val="150000"/>
              </a:lnSpc>
              <a:buNone/>
            </a:pPr>
            <a:r>
              <a:rPr lang="hr-HR" sz="1600" b="1" dirty="0" smtClean="0"/>
              <a:t>Gradišće – 2</a:t>
            </a:r>
          </a:p>
          <a:p>
            <a:pPr>
              <a:lnSpc>
                <a:spcPct val="150000"/>
              </a:lnSpc>
              <a:buNone/>
            </a:pPr>
            <a:r>
              <a:rPr lang="hr-HR" sz="1600" b="1" dirty="0" smtClean="0"/>
              <a:t>Grizili - 2</a:t>
            </a:r>
          </a:p>
          <a:p>
            <a:pPr>
              <a:lnSpc>
                <a:spcPct val="150000"/>
              </a:lnSpc>
              <a:buNone/>
            </a:pPr>
            <a:r>
              <a:rPr lang="hr-HR" sz="1600" b="1" dirty="0" smtClean="0"/>
              <a:t>Haluzi – 1</a:t>
            </a:r>
          </a:p>
          <a:p>
            <a:pPr>
              <a:lnSpc>
                <a:spcPct val="150000"/>
              </a:lnSpc>
              <a:buNone/>
            </a:pPr>
            <a:r>
              <a:rPr lang="hr-HR" sz="1600" b="1" dirty="0" smtClean="0"/>
              <a:t>Hrelji - 1</a:t>
            </a:r>
          </a:p>
          <a:p>
            <a:pPr>
              <a:lnSpc>
                <a:spcPct val="150000"/>
              </a:lnSpc>
              <a:buNone/>
            </a:pPr>
            <a:r>
              <a:rPr lang="hr-HR" sz="1600" b="1" dirty="0" smtClean="0"/>
              <a:t>Jurići - 1</a:t>
            </a:r>
          </a:p>
          <a:p>
            <a:pPr>
              <a:lnSpc>
                <a:spcPct val="150000"/>
              </a:lnSpc>
              <a:buNone/>
            </a:pPr>
            <a:r>
              <a:rPr lang="hr-HR" sz="1600" b="1" dirty="0" smtClean="0"/>
              <a:t>Jurkoti - 1</a:t>
            </a:r>
          </a:p>
          <a:p>
            <a:pPr>
              <a:lnSpc>
                <a:spcPct val="150000"/>
              </a:lnSpc>
              <a:buNone/>
            </a:pPr>
            <a:r>
              <a:rPr lang="hr-HR" sz="1600" b="1" dirty="0" smtClean="0"/>
              <a:t>Kablari - 2</a:t>
            </a:r>
          </a:p>
          <a:p>
            <a:pPr>
              <a:lnSpc>
                <a:spcPct val="150000"/>
              </a:lnSpc>
              <a:buNone/>
            </a:pPr>
            <a:r>
              <a:rPr lang="hr-HR" sz="1600" b="1" dirty="0" smtClean="0"/>
              <a:t>Karlovići - 2</a:t>
            </a:r>
          </a:p>
          <a:p>
            <a:pPr>
              <a:lnSpc>
                <a:spcPct val="150000"/>
              </a:lnSpc>
              <a:buNone/>
            </a:pPr>
            <a:r>
              <a:rPr lang="hr-HR" sz="1600" b="1" dirty="0" smtClean="0"/>
              <a:t>Karnevali- 1</a:t>
            </a:r>
          </a:p>
          <a:p>
            <a:pPr>
              <a:lnSpc>
                <a:spcPct val="150000"/>
              </a:lnSpc>
              <a:buNone/>
            </a:pPr>
            <a:r>
              <a:rPr lang="hr-HR" sz="1600" b="1" dirty="0" smtClean="0"/>
              <a:t>Kosići - 2</a:t>
            </a:r>
          </a:p>
          <a:p>
            <a:pPr>
              <a:lnSpc>
                <a:spcPct val="150000"/>
              </a:lnSpc>
              <a:buNone/>
            </a:pPr>
            <a:r>
              <a:rPr lang="hr-HR" sz="1600" b="1" dirty="0" smtClean="0"/>
              <a:t>Krajcar Brijeg – 2</a:t>
            </a:r>
          </a:p>
          <a:p>
            <a:pPr>
              <a:lnSpc>
                <a:spcPct val="150000"/>
              </a:lnSpc>
              <a:buNone/>
            </a:pPr>
            <a:r>
              <a:rPr lang="hr-HR" sz="1600" b="1" dirty="0" smtClean="0"/>
              <a:t>Kresini - 1</a:t>
            </a:r>
          </a:p>
          <a:p>
            <a:pPr>
              <a:lnSpc>
                <a:spcPct val="150000"/>
              </a:lnSpc>
              <a:buNone/>
            </a:pPr>
            <a:r>
              <a:rPr lang="hr-HR" sz="1600" b="1" dirty="0" smtClean="0"/>
              <a:t>Križmani - 2</a:t>
            </a:r>
          </a:p>
          <a:p>
            <a:pPr>
              <a:lnSpc>
                <a:spcPct val="150000"/>
              </a:lnSpc>
              <a:buNone/>
            </a:pPr>
            <a:r>
              <a:rPr lang="hr-HR" sz="1600" b="1" dirty="0" smtClean="0"/>
              <a:t>Križanci - 3</a:t>
            </a:r>
          </a:p>
          <a:p>
            <a:pPr>
              <a:lnSpc>
                <a:spcPct val="150000"/>
              </a:lnSpc>
              <a:buNone/>
            </a:pPr>
            <a:r>
              <a:rPr lang="hr-HR" sz="1600" b="1" dirty="0" smtClean="0"/>
              <a:t>Krničari - 1</a:t>
            </a:r>
          </a:p>
          <a:p>
            <a:pPr>
              <a:lnSpc>
                <a:spcPct val="150000"/>
              </a:lnSpc>
              <a:buNone/>
            </a:pPr>
            <a:r>
              <a:rPr lang="hr-HR" sz="1600" b="1" dirty="0" smtClean="0"/>
              <a:t>Kršanci - 1</a:t>
            </a:r>
          </a:p>
          <a:p>
            <a:pPr>
              <a:lnSpc>
                <a:spcPct val="150000"/>
              </a:lnSpc>
              <a:buNone/>
            </a:pPr>
            <a:r>
              <a:rPr lang="hr-HR" sz="1600" b="1" dirty="0" smtClean="0"/>
              <a:t>Kuhari - 1</a:t>
            </a:r>
          </a:p>
          <a:p>
            <a:pPr>
              <a:buNone/>
            </a:pPr>
            <a:r>
              <a:rPr lang="hr-HR" sz="1600" b="1" dirty="0" smtClean="0"/>
              <a:t>Laginji - 2</a:t>
            </a:r>
          </a:p>
          <a:p>
            <a:pPr lvl="0">
              <a:buNone/>
            </a:pPr>
            <a:r>
              <a:rPr lang="hr-HR" sz="1600" b="1" dirty="0" smtClean="0"/>
              <a:t> </a:t>
            </a:r>
          </a:p>
          <a:p>
            <a:pPr>
              <a:buNone/>
            </a:pPr>
            <a:r>
              <a:rPr lang="hr-HR" sz="1600" b="1" dirty="0" smtClean="0"/>
              <a:t>Leprinčani - 3</a:t>
            </a:r>
          </a:p>
          <a:p>
            <a:pPr lvl="0">
              <a:buNone/>
            </a:pPr>
            <a:r>
              <a:rPr lang="hr-HR" sz="1600" b="1" dirty="0" smtClean="0"/>
              <a:t> </a:t>
            </a:r>
          </a:p>
          <a:p>
            <a:pPr>
              <a:buNone/>
            </a:pPr>
            <a:r>
              <a:rPr lang="hr-HR" sz="1600" b="1" dirty="0" smtClean="0"/>
              <a:t>Lucijani- 1</a:t>
            </a:r>
          </a:p>
          <a:p>
            <a:pPr lvl="0">
              <a:buNone/>
            </a:pPr>
            <a:r>
              <a:rPr lang="hr-HR" sz="1600" b="1" dirty="0" smtClean="0"/>
              <a:t> </a:t>
            </a:r>
          </a:p>
          <a:p>
            <a:pPr>
              <a:buNone/>
            </a:pPr>
            <a:r>
              <a:rPr lang="hr-HR" sz="1600" b="1" dirty="0" smtClean="0"/>
              <a:t>Marinčevina - 1</a:t>
            </a:r>
          </a:p>
          <a:p>
            <a:pPr lvl="0">
              <a:buNone/>
            </a:pPr>
            <a:r>
              <a:rPr lang="hr-HR" sz="1600" b="1" dirty="0" smtClean="0"/>
              <a:t> </a:t>
            </a:r>
          </a:p>
          <a:p>
            <a:pPr>
              <a:buNone/>
            </a:pPr>
            <a:r>
              <a:rPr lang="hr-HR" sz="1600" b="1" dirty="0" smtClean="0"/>
              <a:t>Matiki - 1</a:t>
            </a:r>
          </a:p>
          <a:p>
            <a:pPr lvl="0">
              <a:buNone/>
            </a:pPr>
            <a:r>
              <a:rPr lang="hr-HR" sz="1600" b="1" dirty="0" smtClean="0"/>
              <a:t>Matkići - 3</a:t>
            </a:r>
          </a:p>
          <a:p>
            <a:pPr lvl="0">
              <a:buNone/>
            </a:pPr>
            <a:endParaRPr lang="hr-HR" sz="1600" b="1" dirty="0" smtClean="0"/>
          </a:p>
          <a:p>
            <a:pPr lvl="0">
              <a:buNone/>
            </a:pPr>
            <a:r>
              <a:rPr lang="hr-HR" sz="1600" b="1" dirty="0" smtClean="0"/>
              <a:t>Mengići - 3</a:t>
            </a:r>
          </a:p>
          <a:p>
            <a:pPr lvl="0">
              <a:buNone/>
            </a:pPr>
            <a:r>
              <a:rPr lang="hr-HR" sz="1600" b="1" dirty="0" smtClean="0"/>
              <a:t> </a:t>
            </a:r>
          </a:p>
          <a:p>
            <a:pPr>
              <a:buNone/>
            </a:pPr>
            <a:r>
              <a:rPr lang="hr-HR" sz="1600" b="1" dirty="0" smtClean="0"/>
              <a:t>Modrušani - 7</a:t>
            </a:r>
          </a:p>
          <a:p>
            <a:pPr lvl="0">
              <a:buNone/>
            </a:pPr>
            <a:r>
              <a:rPr lang="hr-HR" sz="1600" b="1" dirty="0" smtClean="0"/>
              <a:t> </a:t>
            </a:r>
          </a:p>
          <a:p>
            <a:pPr>
              <a:buNone/>
            </a:pPr>
            <a:r>
              <a:rPr lang="hr-HR" sz="1600" b="1" dirty="0" smtClean="0"/>
              <a:t>Mužini - 1</a:t>
            </a:r>
          </a:p>
          <a:p>
            <a:pPr>
              <a:buNone/>
            </a:pPr>
            <a:endParaRPr lang="hr-HR" sz="1600" b="1" dirty="0" smtClean="0"/>
          </a:p>
          <a:p>
            <a:pPr>
              <a:buNone/>
            </a:pPr>
            <a:r>
              <a:rPr lang="hr-HR" sz="1600" b="1" dirty="0" smtClean="0"/>
              <a:t>Orbanići Dolenji</a:t>
            </a:r>
          </a:p>
          <a:p>
            <a:pPr>
              <a:buNone/>
            </a:pPr>
            <a:r>
              <a:rPr lang="hr-HR" sz="1600" b="1" dirty="0" smtClean="0"/>
              <a:t>4</a:t>
            </a:r>
          </a:p>
          <a:p>
            <a:pPr>
              <a:buNone/>
            </a:pPr>
            <a:r>
              <a:rPr lang="hr-HR" sz="1600" b="1" dirty="0" smtClean="0"/>
              <a:t>Orbanići Gorenji</a:t>
            </a:r>
          </a:p>
          <a:p>
            <a:pPr>
              <a:buNone/>
            </a:pPr>
            <a:r>
              <a:rPr lang="hr-HR" sz="1600" b="1" dirty="0" smtClean="0"/>
              <a:t>3</a:t>
            </a:r>
          </a:p>
          <a:p>
            <a:pPr lvl="0">
              <a:buNone/>
            </a:pPr>
            <a:r>
              <a:rPr lang="hr-HR" sz="1600" b="1" dirty="0" smtClean="0"/>
              <a:t> </a:t>
            </a:r>
          </a:p>
          <a:p>
            <a:pPr lvl="0">
              <a:buNone/>
            </a:pPr>
            <a:r>
              <a:rPr lang="hr-HR" sz="1600" b="1" dirty="0" smtClean="0"/>
              <a:t> </a:t>
            </a:r>
          </a:p>
          <a:p>
            <a:pPr>
              <a:buNone/>
            </a:pPr>
            <a:r>
              <a:rPr lang="hr-HR" sz="1600" b="1" dirty="0" smtClean="0"/>
              <a:t>Pamići - 3</a:t>
            </a:r>
          </a:p>
          <a:p>
            <a:pPr lvl="0">
              <a:buNone/>
            </a:pPr>
            <a:r>
              <a:rPr lang="hr-HR" sz="1600" b="1" dirty="0" smtClean="0"/>
              <a:t> </a:t>
            </a:r>
          </a:p>
          <a:p>
            <a:pPr>
              <a:buNone/>
            </a:pPr>
            <a:r>
              <a:rPr lang="hr-HR" sz="1600" b="1" dirty="0" smtClean="0"/>
              <a:t>Petercoli - 1</a:t>
            </a:r>
          </a:p>
          <a:p>
            <a:pPr lvl="0">
              <a:buNone/>
            </a:pPr>
            <a:r>
              <a:rPr lang="hr-HR" sz="1600" b="1" dirty="0" smtClean="0"/>
              <a:t> </a:t>
            </a:r>
          </a:p>
          <a:p>
            <a:pPr>
              <a:buNone/>
            </a:pPr>
            <a:r>
              <a:rPr lang="hr-HR" sz="1600" b="1" dirty="0" smtClean="0"/>
              <a:t>Petešljari - 2</a:t>
            </a:r>
          </a:p>
          <a:p>
            <a:pPr lvl="0">
              <a:buNone/>
            </a:pPr>
            <a:r>
              <a:rPr lang="hr-HR" sz="1600" b="1" dirty="0" smtClean="0"/>
              <a:t> </a:t>
            </a:r>
          </a:p>
          <a:p>
            <a:pPr lvl="0">
              <a:buNone/>
            </a:pPr>
            <a:r>
              <a:rPr lang="hr-HR" sz="1600" b="1" dirty="0" smtClean="0"/>
              <a:t>Pifari - 1</a:t>
            </a:r>
          </a:p>
          <a:p>
            <a:pPr lvl="0">
              <a:buNone/>
            </a:pPr>
            <a:r>
              <a:rPr lang="hr-HR" sz="1600" b="1" dirty="0" smtClean="0"/>
              <a:t> </a:t>
            </a:r>
          </a:p>
          <a:p>
            <a:pPr>
              <a:buNone/>
            </a:pPr>
            <a:r>
              <a:rPr lang="hr-HR" sz="1600" b="1" dirty="0" smtClean="0"/>
              <a:t>Prkačini - 1</a:t>
            </a:r>
          </a:p>
          <a:p>
            <a:pPr lvl="0">
              <a:buNone/>
            </a:pPr>
            <a:r>
              <a:rPr lang="hr-HR" sz="1600" b="1" dirty="0" smtClean="0"/>
              <a:t> </a:t>
            </a:r>
          </a:p>
          <a:p>
            <a:pPr lvl="0">
              <a:buNone/>
            </a:pPr>
            <a:r>
              <a:rPr lang="hr-HR" sz="1600" b="1" dirty="0" smtClean="0"/>
              <a:t> </a:t>
            </a:r>
          </a:p>
          <a:p>
            <a:pPr>
              <a:buNone/>
            </a:pPr>
            <a:r>
              <a:rPr lang="hr-HR" sz="1600" b="1" dirty="0" smtClean="0"/>
              <a:t>Pucići Dolenji</a:t>
            </a:r>
          </a:p>
          <a:p>
            <a:pPr>
              <a:buNone/>
            </a:pPr>
            <a:r>
              <a:rPr lang="hr-HR" sz="1600" b="1" dirty="0" smtClean="0"/>
              <a:t>1</a:t>
            </a:r>
          </a:p>
          <a:p>
            <a:pPr lvl="0">
              <a:buNone/>
            </a:pPr>
            <a:r>
              <a:rPr lang="hr-HR" sz="1600" b="1" dirty="0" smtClean="0"/>
              <a:t> </a:t>
            </a:r>
          </a:p>
          <a:p>
            <a:pPr>
              <a:buNone/>
            </a:pPr>
            <a:r>
              <a:rPr lang="hr-HR" sz="1600" b="1" dirty="0" smtClean="0"/>
              <a:t>Roži - 2</a:t>
            </a:r>
          </a:p>
          <a:p>
            <a:pPr lvl="0">
              <a:buNone/>
            </a:pPr>
            <a:r>
              <a:rPr lang="hr-HR" sz="1600" b="1" dirty="0" smtClean="0"/>
              <a:t> </a:t>
            </a:r>
          </a:p>
          <a:p>
            <a:pPr>
              <a:buNone/>
            </a:pPr>
            <a:r>
              <a:rPr lang="hr-HR" sz="1600" b="1" dirty="0" smtClean="0"/>
              <a:t>Stancija Rovis</a:t>
            </a:r>
          </a:p>
          <a:p>
            <a:pPr>
              <a:buNone/>
            </a:pPr>
            <a:r>
              <a:rPr lang="hr-HR" sz="1600" b="1" dirty="0" smtClean="0"/>
              <a:t>1</a:t>
            </a:r>
          </a:p>
          <a:p>
            <a:pPr lvl="0">
              <a:buNone/>
            </a:pPr>
            <a:r>
              <a:rPr lang="hr-HR" sz="1600" b="1" dirty="0" smtClean="0"/>
              <a:t> </a:t>
            </a:r>
          </a:p>
          <a:p>
            <a:pPr>
              <a:buNone/>
            </a:pPr>
            <a:r>
              <a:rPr lang="hr-HR" sz="1600" b="1" dirty="0" smtClean="0"/>
              <a:t>Slivari - 1</a:t>
            </a:r>
          </a:p>
          <a:p>
            <a:pPr>
              <a:buNone/>
            </a:pPr>
            <a:r>
              <a:rPr lang="hr-HR" sz="1600" b="1" dirty="0" smtClean="0"/>
              <a:t>Šivati - 5</a:t>
            </a:r>
          </a:p>
          <a:p>
            <a:pPr lvl="0">
              <a:buNone/>
            </a:pPr>
            <a:endParaRPr lang="hr-HR" sz="1600" b="1" dirty="0" smtClean="0"/>
          </a:p>
          <a:p>
            <a:pPr>
              <a:buNone/>
            </a:pPr>
            <a:r>
              <a:rPr lang="hr-HR" sz="1600" b="1" dirty="0" smtClean="0"/>
              <a:t>Tankovići - 2</a:t>
            </a:r>
          </a:p>
          <a:p>
            <a:pPr lvl="0">
              <a:buNone/>
            </a:pPr>
            <a:r>
              <a:rPr lang="hr-HR" sz="1600" b="1" dirty="0" smtClean="0"/>
              <a:t> </a:t>
            </a:r>
          </a:p>
          <a:p>
            <a:pPr>
              <a:buNone/>
            </a:pPr>
            <a:r>
              <a:rPr lang="hr-HR" sz="1600" b="1" dirty="0" smtClean="0"/>
              <a:t>Tomišići - 4</a:t>
            </a:r>
          </a:p>
          <a:p>
            <a:pPr lvl="0">
              <a:buNone/>
            </a:pPr>
            <a:r>
              <a:rPr lang="hr-HR" sz="1600" b="1" dirty="0" smtClean="0"/>
              <a:t> </a:t>
            </a:r>
          </a:p>
          <a:p>
            <a:pPr>
              <a:buNone/>
            </a:pPr>
            <a:r>
              <a:rPr lang="hr-HR" sz="1600" b="1" dirty="0" smtClean="0"/>
              <a:t>Vadediji - 2</a:t>
            </a:r>
          </a:p>
          <a:p>
            <a:pPr lvl="0">
              <a:buNone/>
            </a:pPr>
            <a:r>
              <a:rPr lang="hr-HR" sz="1600" b="1" dirty="0" smtClean="0"/>
              <a:t> </a:t>
            </a:r>
          </a:p>
          <a:p>
            <a:pPr>
              <a:buNone/>
            </a:pPr>
            <a:r>
              <a:rPr lang="hr-HR" sz="1600" b="1" dirty="0" smtClean="0"/>
              <a:t>Vidulini - 3</a:t>
            </a:r>
          </a:p>
          <a:p>
            <a:pPr lvl="0">
              <a:buNone/>
            </a:pPr>
            <a:r>
              <a:rPr lang="hr-HR" sz="1600" b="1" dirty="0" smtClean="0"/>
              <a:t> </a:t>
            </a:r>
          </a:p>
          <a:p>
            <a:pPr>
              <a:buNone/>
            </a:pPr>
            <a:r>
              <a:rPr lang="hr-HR" sz="1600" b="1" dirty="0" smtClean="0"/>
              <a:t>Vlašići – 1</a:t>
            </a:r>
          </a:p>
          <a:p>
            <a:pPr>
              <a:buNone/>
            </a:pPr>
            <a:endParaRPr lang="hr-HR" sz="1600" b="1" dirty="0" smtClean="0"/>
          </a:p>
          <a:p>
            <a:pPr>
              <a:buNone/>
            </a:pPr>
            <a:r>
              <a:rPr lang="hr-HR" sz="1600" b="1" dirty="0" smtClean="0"/>
              <a:t>Zahariji - 2</a:t>
            </a:r>
          </a:p>
          <a:p>
            <a:pPr lvl="0">
              <a:buNone/>
            </a:pPr>
            <a:r>
              <a:rPr lang="hr-HR" sz="1600" b="1" dirty="0" smtClean="0"/>
              <a:t> </a:t>
            </a:r>
          </a:p>
          <a:p>
            <a:pPr>
              <a:buNone/>
            </a:pPr>
            <a:r>
              <a:rPr lang="hr-HR" sz="1600" b="1" dirty="0" smtClean="0"/>
              <a:t>Žminj – 15</a:t>
            </a:r>
          </a:p>
          <a:p>
            <a:pPr>
              <a:buNone/>
            </a:pPr>
            <a:r>
              <a:rPr lang="hr-HR" sz="1600" b="1" dirty="0" smtClean="0"/>
              <a:t>______</a:t>
            </a:r>
          </a:p>
          <a:p>
            <a:pPr>
              <a:buNone/>
            </a:pPr>
            <a:r>
              <a:rPr lang="hr-HR" sz="1600" b="1" dirty="0" smtClean="0"/>
              <a:t>Ukupno </a:t>
            </a:r>
            <a:endParaRPr lang="hr-HR" sz="1600" b="1" dirty="0" smtClean="0">
              <a:solidFill>
                <a:srgbClr val="C00000"/>
              </a:solidFill>
            </a:endParaRPr>
          </a:p>
          <a:p>
            <a:pPr>
              <a:buNone/>
            </a:pPr>
            <a:endParaRPr lang="hr-HR" sz="1600" b="1" dirty="0"/>
          </a:p>
        </p:txBody>
      </p:sp>
      <p:sp>
        <p:nvSpPr>
          <p:cNvPr id="5" name="Rectangle 4"/>
          <p:cNvSpPr/>
          <p:nvPr/>
        </p:nvSpPr>
        <p:spPr>
          <a:xfrm>
            <a:off x="7286644" y="4643446"/>
            <a:ext cx="123783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hr-HR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111</a:t>
            </a:r>
            <a:endParaRPr lang="en-US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>
                <a:glow rad="139700">
                  <a:schemeClr val="accent5">
                    <a:satMod val="175000"/>
                    <a:alpha val="40000"/>
                  </a:schemeClr>
                </a:glow>
              </a:effectLst>
            </a:endParaRPr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13" dur="2000" fill="hold"/>
                                        <p:tgtEl>
                                          <p:spTgt spid="3">
                                            <p:txEl>
                                              <p:pRg st="80" end="8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3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16" dur="2000" fill="hold"/>
                                        <p:tgtEl>
                                          <p:spTgt spid="3">
                                            <p:txEl>
                                              <p:pRg st="36" end="36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4000"/>
                            </p:stCondLst>
                            <p:childTnLst>
                              <p:par>
                                <p:cTn id="18" presetID="3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19" dur="2000" fill="hold"/>
                                        <p:tgtEl>
                                          <p:spTgt spid="3">
                                            <p:txEl>
                                              <p:pRg st="40" end="4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20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21" dur="2000" fill="hold"/>
                                        <p:tgtEl>
                                          <p:spTgt spid="3">
                                            <p:txEl>
                                              <p:pRg st="41" end="4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22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23" dur="2000" fill="hold"/>
                                        <p:tgtEl>
                                          <p:spTgt spid="3">
                                            <p:txEl>
                                              <p:pRg st="42" end="4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24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25" dur="2000" fill="hold"/>
                                        <p:tgtEl>
                                          <p:spTgt spid="3">
                                            <p:txEl>
                                              <p:pRg st="43" end="4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6000"/>
                            </p:stCondLst>
                            <p:childTnLst>
                              <p:par>
                                <p:cTn id="27" presetID="3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28" dur="2000" fill="hold"/>
                                        <p:tgtEl>
                                          <p:spTgt spid="3">
                                            <p:txEl>
                                              <p:pRg st="70" end="7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sz="quarter" idx="31"/>
          </p:nvPr>
        </p:nvSpPr>
        <p:spPr/>
        <p:txBody>
          <a:bodyPr>
            <a:normAutofit/>
          </a:bodyPr>
          <a:lstStyle/>
          <a:p>
            <a:r>
              <a:rPr lang="hr-HR" sz="3200" dirty="0" smtClean="0"/>
              <a:t>Žminjske kapelice s nepoznatom godinom (iz)gradnje</a:t>
            </a:r>
            <a:endParaRPr lang="hr-HR" sz="3200" dirty="0"/>
          </a:p>
        </p:txBody>
      </p:sp>
      <p:pic>
        <p:nvPicPr>
          <p:cNvPr id="16" name="Picture Placeholder 15" descr="IMG_3760 (3).JPG"/>
          <p:cNvPicPr>
            <a:picLocks noGrp="1" noChangeAspect="1"/>
          </p:cNvPicPr>
          <p:nvPr>
            <p:ph type="pic" sz="quarter" idx="30"/>
          </p:nvPr>
        </p:nvPicPr>
        <p:blipFill>
          <a:blip r:embed="rId2" cstate="email"/>
          <a:srcRect/>
          <a:stretch>
            <a:fillRect/>
          </a:stretch>
        </p:blipFill>
        <p:spPr/>
      </p:pic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Placeholder 12" descr="IMG_4709 (2).JPG"/>
          <p:cNvPicPr>
            <a:picLocks noGrp="1" noChangeAspect="1"/>
          </p:cNvPicPr>
          <p:nvPr>
            <p:ph type="pic" sz="quarter" idx="26"/>
          </p:nvPr>
        </p:nvPicPr>
        <p:blipFill>
          <a:blip r:embed="rId2" cstate="email"/>
          <a:srcRect/>
          <a:stretch>
            <a:fillRect/>
          </a:stretch>
        </p:blipFill>
        <p:spPr/>
      </p:pic>
      <p:sp>
        <p:nvSpPr>
          <p:cNvPr id="19" name="TextBox 18"/>
          <p:cNvSpPr txBox="1"/>
          <p:nvPr/>
        </p:nvSpPr>
        <p:spPr>
          <a:xfrm>
            <a:off x="6215074" y="4000504"/>
            <a:ext cx="16430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hr-HR" b="1" dirty="0" smtClean="0">
                <a:solidFill>
                  <a:schemeClr val="bg1"/>
                </a:solidFill>
              </a:rPr>
              <a:t>Damijanići</a:t>
            </a:r>
            <a:endParaRPr lang="hr-HR" b="1" dirty="0">
              <a:solidFill>
                <a:schemeClr val="bg1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6000760" y="4500570"/>
            <a:ext cx="19288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hr-HR" b="1" dirty="0" smtClean="0">
                <a:solidFill>
                  <a:schemeClr val="bg1"/>
                </a:solidFill>
              </a:rPr>
              <a:t>Krajcar Brijeg</a:t>
            </a:r>
            <a:endParaRPr lang="hr-HR" b="1" dirty="0">
              <a:solidFill>
                <a:schemeClr val="bg1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4143372" y="4572008"/>
            <a:ext cx="9286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hr-HR" b="1" dirty="0" smtClean="0"/>
              <a:t>Kosići</a:t>
            </a:r>
            <a:endParaRPr lang="hr-HR" b="1" dirty="0"/>
          </a:p>
        </p:txBody>
      </p:sp>
      <p:pic>
        <p:nvPicPr>
          <p:cNvPr id="17" name="Picture Placeholder 16" descr="IMG_4551 (3).JPG"/>
          <p:cNvPicPr>
            <a:picLocks noGrp="1" noChangeAspect="1"/>
          </p:cNvPicPr>
          <p:nvPr>
            <p:ph type="pic" sz="quarter" idx="28"/>
          </p:nvPr>
        </p:nvPicPr>
        <p:blipFill>
          <a:blip r:embed="rId3" cstate="email"/>
          <a:srcRect/>
          <a:stretch>
            <a:fillRect/>
          </a:stretch>
        </p:blipFill>
        <p:spPr/>
      </p:pic>
      <p:sp>
        <p:nvSpPr>
          <p:cNvPr id="24" name="TextBox 23"/>
          <p:cNvSpPr txBox="1"/>
          <p:nvPr/>
        </p:nvSpPr>
        <p:spPr>
          <a:xfrm>
            <a:off x="4143372" y="4714884"/>
            <a:ext cx="9286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hr-HR" b="1" dirty="0" smtClean="0">
                <a:solidFill>
                  <a:schemeClr val="bg1"/>
                </a:solidFill>
              </a:rPr>
              <a:t>Kosići</a:t>
            </a:r>
            <a:endParaRPr lang="hr-HR" b="1" dirty="0">
              <a:solidFill>
                <a:schemeClr val="bg1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642910" y="428604"/>
            <a:ext cx="16430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hr-HR" b="1" dirty="0" smtClean="0"/>
              <a:t>Krajcar Brijeg</a:t>
            </a:r>
            <a:endParaRPr lang="hr-HR" b="1" dirty="0"/>
          </a:p>
        </p:txBody>
      </p:sp>
      <p:pic>
        <p:nvPicPr>
          <p:cNvPr id="28" name="Picture Placeholder 27" descr="IMG_4463.JPG"/>
          <p:cNvPicPr>
            <a:picLocks noGrp="1" noChangeAspect="1"/>
          </p:cNvPicPr>
          <p:nvPr>
            <p:ph type="pic" sz="quarter" idx="17"/>
          </p:nvPr>
        </p:nvPicPr>
        <p:blipFill>
          <a:blip r:embed="rId4" cstate="email"/>
          <a:srcRect/>
          <a:stretch>
            <a:fillRect/>
          </a:stretch>
        </p:blipFill>
        <p:spPr/>
      </p:pic>
      <p:sp>
        <p:nvSpPr>
          <p:cNvPr id="29" name="TextBox 28"/>
          <p:cNvSpPr txBox="1"/>
          <p:nvPr/>
        </p:nvSpPr>
        <p:spPr>
          <a:xfrm>
            <a:off x="5429256" y="3929066"/>
            <a:ext cx="24288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b="1" dirty="0" smtClean="0">
                <a:solidFill>
                  <a:schemeClr val="bg1"/>
                </a:solidFill>
              </a:rPr>
              <a:t>Marinčevina - Pamići</a:t>
            </a:r>
            <a:endParaRPr lang="hr-HR" b="1" dirty="0">
              <a:solidFill>
                <a:schemeClr val="bg1"/>
              </a:solidFill>
            </a:endParaRPr>
          </a:p>
        </p:txBody>
      </p:sp>
      <p:pic>
        <p:nvPicPr>
          <p:cNvPr id="26" name="Picture Placeholder 25" descr="IMG_1183 (2).JPG"/>
          <p:cNvPicPr>
            <a:picLocks noGrp="1" noChangeAspect="1"/>
          </p:cNvPicPr>
          <p:nvPr>
            <p:ph type="pic" sz="quarter" idx="14"/>
          </p:nvPr>
        </p:nvPicPr>
        <p:blipFill>
          <a:blip r:embed="rId5" cstate="email"/>
          <a:srcRect/>
          <a:stretch>
            <a:fillRect/>
          </a:stretch>
        </p:blipFill>
        <p:spPr/>
      </p:pic>
      <p:pic>
        <p:nvPicPr>
          <p:cNvPr id="30" name="Picture Placeholder 29" descr="IMG_0137.JPG"/>
          <p:cNvPicPr>
            <a:picLocks noGrp="1" noChangeAspect="1"/>
          </p:cNvPicPr>
          <p:nvPr>
            <p:ph type="pic" sz="quarter" idx="27"/>
          </p:nvPr>
        </p:nvPicPr>
        <p:blipFill>
          <a:blip r:embed="rId6" cstate="email"/>
          <a:srcRect/>
          <a:stretch>
            <a:fillRect/>
          </a:stretch>
        </p:blipFill>
        <p:spPr/>
      </p:pic>
      <p:sp>
        <p:nvSpPr>
          <p:cNvPr id="27" name="TextBox 26"/>
          <p:cNvSpPr txBox="1"/>
          <p:nvPr/>
        </p:nvSpPr>
        <p:spPr>
          <a:xfrm>
            <a:off x="1357290" y="3500438"/>
            <a:ext cx="9286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hr-HR" b="1" dirty="0" smtClean="0">
                <a:solidFill>
                  <a:schemeClr val="bg1"/>
                </a:solidFill>
              </a:rPr>
              <a:t>Pifari</a:t>
            </a:r>
            <a:endParaRPr lang="hr-HR" b="1" dirty="0">
              <a:solidFill>
                <a:schemeClr val="bg1"/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7000892" y="4572008"/>
            <a:ext cx="9286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hr-HR" b="1" dirty="0" smtClean="0">
                <a:solidFill>
                  <a:schemeClr val="bg1"/>
                </a:solidFill>
              </a:rPr>
              <a:t>Črnji</a:t>
            </a:r>
            <a:endParaRPr lang="hr-HR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Placeholder 8" descr="IMG_3919 (2).JPG"/>
          <p:cNvPicPr>
            <a:picLocks noGrp="1" noChangeAspect="1"/>
          </p:cNvPicPr>
          <p:nvPr>
            <p:ph type="pic" sz="quarter" idx="10"/>
          </p:nvPr>
        </p:nvPicPr>
        <p:blipFill>
          <a:blip r:embed="rId2" cstate="email"/>
          <a:srcRect/>
          <a:stretch>
            <a:fillRect/>
          </a:stretch>
        </p:blipFill>
        <p:spPr/>
      </p:pic>
      <p:pic>
        <p:nvPicPr>
          <p:cNvPr id="8" name="Picture Placeholder 7" descr="IMG_3924 (2).JPG"/>
          <p:cNvPicPr>
            <a:picLocks noGrp="1" noChangeAspect="1"/>
          </p:cNvPicPr>
          <p:nvPr>
            <p:ph type="pic" sz="quarter" idx="11"/>
          </p:nvPr>
        </p:nvPicPr>
        <p:blipFill>
          <a:blip r:embed="rId3" cstate="email"/>
          <a:srcRect/>
          <a:stretch>
            <a:fillRect/>
          </a:stretch>
        </p:blipFill>
        <p:spPr/>
      </p:pic>
      <p:sp>
        <p:nvSpPr>
          <p:cNvPr id="6" name="Text Placeholder 5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lnSpcReduction="10000"/>
          </a:bodyPr>
          <a:lstStyle/>
          <a:p>
            <a:r>
              <a:rPr lang="hr-HR" dirty="0" smtClean="0"/>
              <a:t>Mengići, na Dvorine</a:t>
            </a:r>
          </a:p>
          <a:p>
            <a:r>
              <a:rPr lang="hr-HR" dirty="0" smtClean="0"/>
              <a:t>HVALJEN ISUS I MARIA</a:t>
            </a:r>
          </a:p>
          <a:p>
            <a:r>
              <a:rPr lang="hr-HR" dirty="0" smtClean="0"/>
              <a:t>OVAJ SPOMEN POSTAVI VICE I TONINA ŽUFIĆ</a:t>
            </a:r>
            <a:endParaRPr lang="hr-HR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5"/>
          </p:nvPr>
        </p:nvSpPr>
        <p:spPr/>
        <p:txBody>
          <a:bodyPr>
            <a:normAutofit/>
          </a:bodyPr>
          <a:lstStyle/>
          <a:p>
            <a:r>
              <a:rPr lang="hr-HR" sz="2400" dirty="0" smtClean="0"/>
              <a:t>Mengići, 1901.</a:t>
            </a:r>
            <a:endParaRPr lang="hr-HR" sz="2400" dirty="0"/>
          </a:p>
        </p:txBody>
      </p:sp>
      <p:pic>
        <p:nvPicPr>
          <p:cNvPr id="10" name="Picture 9" descr="IMG_3927 (3).JPG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>
          <a:xfrm>
            <a:off x="642910" y="500042"/>
            <a:ext cx="3478883" cy="4608000"/>
          </a:xfrm>
          <a:prstGeom prst="rect">
            <a:avLst/>
          </a:prstGeom>
        </p:spPr>
      </p:pic>
    </p:spTree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Picture Placeholder 26" descr="2 009.jpg"/>
          <p:cNvPicPr>
            <a:picLocks noGrp="1" noChangeAspect="1"/>
          </p:cNvPicPr>
          <p:nvPr>
            <p:ph type="pic" sz="quarter" idx="26"/>
          </p:nvPr>
        </p:nvPicPr>
        <p:blipFill>
          <a:blip r:embed="rId2" cstate="email"/>
          <a:srcRect/>
          <a:stretch>
            <a:fillRect/>
          </a:stretch>
        </p:blipFill>
        <p:spPr/>
      </p:pic>
      <p:pic>
        <p:nvPicPr>
          <p:cNvPr id="18" name="Picture Placeholder 17" descr="3 013.jpg"/>
          <p:cNvPicPr>
            <a:picLocks noGrp="1" noChangeAspect="1"/>
          </p:cNvPicPr>
          <p:nvPr>
            <p:ph type="pic" sz="quarter" idx="25"/>
          </p:nvPr>
        </p:nvPicPr>
        <p:blipFill>
          <a:blip r:embed="rId3" cstate="email"/>
          <a:srcRect/>
          <a:stretch>
            <a:fillRect/>
          </a:stretch>
        </p:blipFill>
        <p:spPr/>
      </p:pic>
      <p:sp>
        <p:nvSpPr>
          <p:cNvPr id="11" name="Text Placeholder 10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hr-HR" dirty="0" smtClean="0"/>
              <a:t>Na križanju Laginji-Krculi</a:t>
            </a:r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29"/>
          </p:nvPr>
        </p:nvSpPr>
        <p:spPr>
          <a:xfrm>
            <a:off x="6643702" y="214290"/>
            <a:ext cx="1676400" cy="1905000"/>
          </a:xfrm>
        </p:spPr>
        <p:txBody>
          <a:bodyPr/>
          <a:lstStyle/>
          <a:p>
            <a:r>
              <a:rPr lang="hr-HR" dirty="0" smtClean="0"/>
              <a:t>Kod Kalvarije</a:t>
            </a:r>
            <a:endParaRPr lang="hr-HR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28"/>
          </p:nvPr>
        </p:nvSpPr>
        <p:spPr/>
        <p:txBody>
          <a:bodyPr/>
          <a:lstStyle/>
          <a:p>
            <a:r>
              <a:rPr lang="hr-HR" dirty="0" smtClean="0"/>
              <a:t>Zvana Sveta Marija</a:t>
            </a:r>
          </a:p>
          <a:p>
            <a:r>
              <a:rPr lang="hr-HR" dirty="0" smtClean="0"/>
              <a:t>prije</a:t>
            </a:r>
            <a:endParaRPr lang="hr-HR" dirty="0"/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30"/>
          </p:nvPr>
        </p:nvSpPr>
        <p:spPr/>
        <p:txBody>
          <a:bodyPr/>
          <a:lstStyle/>
          <a:p>
            <a:r>
              <a:rPr lang="hr-HR" dirty="0" smtClean="0"/>
              <a:t>sada</a:t>
            </a:r>
          </a:p>
        </p:txBody>
      </p:sp>
      <p:sp>
        <p:nvSpPr>
          <p:cNvPr id="21" name="Rectangle 20"/>
          <p:cNvSpPr/>
          <p:nvPr/>
        </p:nvSpPr>
        <p:spPr>
          <a:xfrm>
            <a:off x="6715140" y="3071810"/>
            <a:ext cx="2000263" cy="642942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ChevronInverted">
              <a:avLst/>
            </a:prstTxWarp>
            <a:spAutoFit/>
          </a:bodyPr>
          <a:lstStyle/>
          <a:p>
            <a:pPr algn="ctr"/>
            <a:r>
              <a:rPr lang="hr-HR" sz="54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Žminj</a:t>
            </a:r>
            <a:endParaRPr lang="en-US" sz="54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pic>
        <p:nvPicPr>
          <p:cNvPr id="26" name="Picture Placeholder 25" descr="IMG_3894 (2).JPG"/>
          <p:cNvPicPr>
            <a:picLocks noGrp="1" noChangeAspect="1"/>
          </p:cNvPicPr>
          <p:nvPr>
            <p:ph type="pic" sz="quarter" idx="14"/>
          </p:nvPr>
        </p:nvPicPr>
        <p:blipFill>
          <a:blip r:embed="rId4" cstate="email"/>
          <a:srcRect/>
          <a:stretch>
            <a:fillRect/>
          </a:stretch>
        </p:blipFill>
        <p:spPr/>
      </p:pic>
      <p:pic>
        <p:nvPicPr>
          <p:cNvPr id="13" name="Picture 12" descr="IMG_3406 (2).JPG"/>
          <p:cNvPicPr>
            <a:picLocks noChangeAspect="1"/>
          </p:cNvPicPr>
          <p:nvPr/>
        </p:nvPicPr>
        <p:blipFill>
          <a:blip r:embed="rId5" cstate="email"/>
          <a:srcRect/>
          <a:stretch>
            <a:fillRect/>
          </a:stretch>
        </p:blipFill>
        <p:spPr>
          <a:xfrm>
            <a:off x="4286248" y="428604"/>
            <a:ext cx="2286016" cy="2752894"/>
          </a:xfrm>
          <a:prstGeom prst="rect">
            <a:avLst/>
          </a:prstGeom>
        </p:spPr>
      </p:pic>
      <p:pic>
        <p:nvPicPr>
          <p:cNvPr id="20" name="Picture Placeholder 19" descr="IMG_4623 (6).JPG"/>
          <p:cNvPicPr>
            <a:picLocks noGrp="1" noChangeAspect="1"/>
          </p:cNvPicPr>
          <p:nvPr>
            <p:ph type="pic" sz="quarter" idx="27"/>
          </p:nvPr>
        </p:nvPicPr>
        <p:blipFill>
          <a:blip r:embed="rId6" cstate="email"/>
          <a:srcRect/>
          <a:stretch>
            <a:fillRect/>
          </a:stretch>
        </p:blipFill>
        <p:spPr/>
      </p:pic>
    </p:spTree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in)">
                                      <p:cBhvr>
                                        <p:cTn id="6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1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Placeholder 8" descr="2 020.jpg"/>
          <p:cNvPicPr>
            <a:picLocks noGrp="1" noChangeAspect="1"/>
          </p:cNvPicPr>
          <p:nvPr>
            <p:ph type="pic" sz="quarter" idx="26"/>
          </p:nvPr>
        </p:nvPicPr>
        <p:blipFill>
          <a:blip r:embed="rId2" cstate="email"/>
          <a:srcRect/>
          <a:stretch>
            <a:fillRect/>
          </a:stretch>
        </p:blipFill>
        <p:spPr/>
      </p:pic>
      <p:pic>
        <p:nvPicPr>
          <p:cNvPr id="12" name="Picture Placeholder 11" descr="IMG_3780.JPG"/>
          <p:cNvPicPr>
            <a:picLocks noGrp="1" noChangeAspect="1"/>
          </p:cNvPicPr>
          <p:nvPr>
            <p:ph type="pic" sz="quarter" idx="29"/>
          </p:nvPr>
        </p:nvPicPr>
        <p:blipFill>
          <a:blip r:embed="rId3" cstate="email"/>
          <a:srcRect/>
          <a:stretch>
            <a:fillRect/>
          </a:stretch>
        </p:blipFill>
        <p:spPr/>
      </p:pic>
      <p:pic>
        <p:nvPicPr>
          <p:cNvPr id="13" name="Picture Placeholder 12" descr="IMG_3773.JPG"/>
          <p:cNvPicPr>
            <a:picLocks noGrp="1" noChangeAspect="1"/>
          </p:cNvPicPr>
          <p:nvPr>
            <p:ph type="pic" sz="quarter" idx="30"/>
          </p:nvPr>
        </p:nvPicPr>
        <p:blipFill>
          <a:blip r:embed="rId4" cstate="email"/>
          <a:srcRect/>
          <a:stretch>
            <a:fillRect/>
          </a:stretch>
        </p:blipFill>
        <p:spPr/>
      </p:pic>
      <p:pic>
        <p:nvPicPr>
          <p:cNvPr id="10" name="Picture Placeholder 9" descr="2 023.jpg"/>
          <p:cNvPicPr>
            <a:picLocks noGrp="1" noChangeAspect="1"/>
          </p:cNvPicPr>
          <p:nvPr>
            <p:ph type="pic" sz="quarter" idx="27"/>
          </p:nvPr>
        </p:nvPicPr>
        <p:blipFill>
          <a:blip r:embed="rId5" cstate="email"/>
          <a:srcRect/>
          <a:stretch>
            <a:fillRect/>
          </a:stretch>
        </p:blipFill>
        <p:spPr/>
      </p:pic>
      <p:pic>
        <p:nvPicPr>
          <p:cNvPr id="15" name="Picture Placeholder 14" descr="2 026 (2).jpg"/>
          <p:cNvPicPr>
            <a:picLocks noGrp="1" noChangeAspect="1"/>
          </p:cNvPicPr>
          <p:nvPr>
            <p:ph type="pic" sz="quarter" idx="28"/>
          </p:nvPr>
        </p:nvPicPr>
        <p:blipFill>
          <a:blip r:embed="rId6" cstate="email"/>
          <a:srcRect/>
          <a:stretch>
            <a:fillRect/>
          </a:stretch>
        </p:blipFill>
        <p:spPr/>
      </p:pic>
      <p:sp>
        <p:nvSpPr>
          <p:cNvPr id="16" name="TextBox 15"/>
          <p:cNvSpPr txBox="1"/>
          <p:nvPr/>
        </p:nvSpPr>
        <p:spPr>
          <a:xfrm>
            <a:off x="4357686" y="3857628"/>
            <a:ext cx="32861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 smtClean="0"/>
              <a:t>Kapelica kod groblja, Sv. Antun</a:t>
            </a:r>
            <a:endParaRPr lang="hr-HR" dirty="0"/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Placeholder 5" descr="IMG_4541.JPG"/>
          <p:cNvPicPr>
            <a:picLocks noGrp="1" noChangeAspect="1"/>
          </p:cNvPicPr>
          <p:nvPr>
            <p:ph type="pic" sz="quarter" idx="13"/>
          </p:nvPr>
        </p:nvPicPr>
        <p:blipFill>
          <a:blip r:embed="rId2" cstate="email"/>
          <a:srcRect/>
          <a:stretch>
            <a:fillRect/>
          </a:stretch>
        </p:blipFill>
        <p:spPr/>
      </p:pic>
      <p:pic>
        <p:nvPicPr>
          <p:cNvPr id="9" name="Picture Placeholder 8" descr="IMG_1174.JPG"/>
          <p:cNvPicPr>
            <a:picLocks noGrp="1" noChangeAspect="1"/>
          </p:cNvPicPr>
          <p:nvPr>
            <p:ph type="pic" sz="quarter" idx="14"/>
          </p:nvPr>
        </p:nvPicPr>
        <p:blipFill>
          <a:blip r:embed="rId3" cstate="email"/>
          <a:srcRect/>
          <a:stretch>
            <a:fillRect/>
          </a:stretch>
        </p:blipFill>
        <p:spPr/>
      </p:pic>
      <p:sp>
        <p:nvSpPr>
          <p:cNvPr id="10" name="Text Placeholder 2"/>
          <p:cNvSpPr txBox="1">
            <a:spLocks/>
          </p:cNvSpPr>
          <p:nvPr/>
        </p:nvSpPr>
        <p:spPr>
          <a:xfrm>
            <a:off x="214282" y="4214818"/>
            <a:ext cx="8182004" cy="1066800"/>
          </a:xfrm>
          <a:prstGeom prst="rect">
            <a:avLst/>
          </a:prstGeom>
        </p:spPr>
        <p:txBody>
          <a:bodyPr vert="horz" rtlCol="0" anchor="t">
            <a:norm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r-HR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Kapelice za obnoviti 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r-HR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Zahariji</a:t>
            </a:r>
            <a:endParaRPr kumimoji="0" lang="hr-HR" sz="28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Placeholder 19" descr="IMG_4528 (2).JPG"/>
          <p:cNvPicPr>
            <a:picLocks noGrp="1" noChangeAspect="1"/>
          </p:cNvPicPr>
          <p:nvPr>
            <p:ph type="pic" sz="quarter" idx="26"/>
          </p:nvPr>
        </p:nvPicPr>
        <p:blipFill>
          <a:blip r:embed="rId2" cstate="email"/>
          <a:srcRect/>
          <a:stretch>
            <a:fillRect/>
          </a:stretch>
        </p:blipFill>
        <p:spPr/>
      </p:pic>
      <p:pic>
        <p:nvPicPr>
          <p:cNvPr id="19" name="Picture Placeholder 18" descr="IMG_3481.JPG"/>
          <p:cNvPicPr>
            <a:picLocks noGrp="1" noChangeAspect="1"/>
          </p:cNvPicPr>
          <p:nvPr>
            <p:ph type="pic" sz="quarter" idx="27"/>
          </p:nvPr>
        </p:nvPicPr>
        <p:blipFill>
          <a:blip r:embed="rId3" cstate="email"/>
          <a:srcRect/>
          <a:stretch>
            <a:fillRect/>
          </a:stretch>
        </p:blipFill>
        <p:spPr/>
      </p:pic>
      <p:pic>
        <p:nvPicPr>
          <p:cNvPr id="16" name="Picture Placeholder 15" descr="IMG_3479 (3).JPG"/>
          <p:cNvPicPr>
            <a:picLocks noGrp="1" noChangeAspect="1"/>
          </p:cNvPicPr>
          <p:nvPr>
            <p:ph type="pic" sz="quarter" idx="28"/>
          </p:nvPr>
        </p:nvPicPr>
        <p:blipFill>
          <a:blip r:embed="rId4" cstate="email"/>
          <a:srcRect/>
          <a:stretch>
            <a:fillRect/>
          </a:stretch>
        </p:blipFill>
        <p:spPr/>
      </p:pic>
      <p:pic>
        <p:nvPicPr>
          <p:cNvPr id="10" name="Picture Placeholder 9" descr="IMG_4793.JPG"/>
          <p:cNvPicPr>
            <a:picLocks noGrp="1" noChangeAspect="1"/>
          </p:cNvPicPr>
          <p:nvPr>
            <p:ph type="pic" sz="quarter" idx="17"/>
          </p:nvPr>
        </p:nvPicPr>
        <p:blipFill>
          <a:blip r:embed="rId5" cstate="email"/>
          <a:srcRect/>
          <a:stretch>
            <a:fillRect/>
          </a:stretch>
        </p:blipFill>
        <p:spPr/>
      </p:pic>
      <p:sp>
        <p:nvSpPr>
          <p:cNvPr id="11" name="TextBox 10"/>
          <p:cNvSpPr txBox="1"/>
          <p:nvPr/>
        </p:nvSpPr>
        <p:spPr>
          <a:xfrm>
            <a:off x="2571736" y="3857628"/>
            <a:ext cx="20717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b="1" dirty="0" smtClean="0">
                <a:solidFill>
                  <a:schemeClr val="bg1"/>
                </a:solidFill>
              </a:rPr>
              <a:t>Križmani</a:t>
            </a:r>
            <a:endParaRPr lang="hr-HR" b="1" dirty="0">
              <a:solidFill>
                <a:schemeClr val="bg1"/>
              </a:solidFill>
            </a:endParaRPr>
          </a:p>
        </p:txBody>
      </p:sp>
      <p:pic>
        <p:nvPicPr>
          <p:cNvPr id="24" name="Picture Placeholder 23" descr="IMG_4700 (2).JPG"/>
          <p:cNvPicPr>
            <a:picLocks noGrp="1" noChangeAspect="1"/>
          </p:cNvPicPr>
          <p:nvPr>
            <p:ph type="pic" sz="quarter" idx="14"/>
          </p:nvPr>
        </p:nvPicPr>
        <p:blipFill>
          <a:blip r:embed="rId6" cstate="email"/>
          <a:srcRect/>
          <a:stretch>
            <a:fillRect/>
          </a:stretch>
        </p:blipFill>
        <p:spPr/>
      </p:pic>
      <p:sp>
        <p:nvSpPr>
          <p:cNvPr id="17" name="TextBox 16"/>
          <p:cNvSpPr txBox="1"/>
          <p:nvPr/>
        </p:nvSpPr>
        <p:spPr>
          <a:xfrm>
            <a:off x="2571736" y="6072206"/>
            <a:ext cx="15001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b="1" dirty="0" smtClean="0">
                <a:solidFill>
                  <a:schemeClr val="bg1"/>
                </a:solidFill>
              </a:rPr>
              <a:t>Leprinčani</a:t>
            </a:r>
            <a:endParaRPr lang="hr-HR" b="1" dirty="0">
              <a:solidFill>
                <a:schemeClr val="bg1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285720" y="2928934"/>
            <a:ext cx="15001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b="1" dirty="0" smtClean="0"/>
              <a:t>Žminj</a:t>
            </a:r>
            <a:endParaRPr lang="hr-HR" b="1" dirty="0"/>
          </a:p>
        </p:txBody>
      </p:sp>
      <p:sp>
        <p:nvSpPr>
          <p:cNvPr id="25" name="TextBox 24"/>
          <p:cNvSpPr txBox="1"/>
          <p:nvPr/>
        </p:nvSpPr>
        <p:spPr>
          <a:xfrm>
            <a:off x="285720" y="6143644"/>
            <a:ext cx="15001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b="1" dirty="0" smtClean="0"/>
              <a:t>Žminj</a:t>
            </a:r>
            <a:endParaRPr lang="hr-HR" b="1" dirty="0"/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Grp="1"/>
          </p:cNvSpPr>
          <p:nvPr>
            <p:ph type="body" sz="quarter" idx="16"/>
          </p:nvPr>
        </p:nvSpPr>
        <p:spPr/>
        <p:txBody>
          <a:bodyPr>
            <a:normAutofit/>
          </a:bodyPr>
          <a:lstStyle>
            <a:extLst/>
          </a:lstStyle>
          <a:p>
            <a:endParaRPr lang="en-US" sz="1600" dirty="0" smtClean="0"/>
          </a:p>
        </p:txBody>
      </p:sp>
      <p:sp>
        <p:nvSpPr>
          <p:cNvPr id="4" name="Rectangle 3"/>
          <p:cNvSpPr>
            <a:spLocks noGrp="1"/>
          </p:cNvSpPr>
          <p:nvPr>
            <p:ph type="body" sz="quarter" idx="17"/>
          </p:nvPr>
        </p:nvSpPr>
        <p:spPr>
          <a:xfrm>
            <a:off x="414358" y="4429132"/>
            <a:ext cx="7086600" cy="1295400"/>
          </a:xfrm>
          <a:blipFill>
            <a:blip r:embed="rId3" cstate="email"/>
            <a:stretch>
              <a:fillRect/>
            </a:stretch>
          </a:blipFill>
        </p:spPr>
        <p:txBody>
          <a:bodyPr/>
          <a:lstStyle>
            <a:extLst/>
          </a:lstStyle>
          <a:p>
            <a:endParaRPr lang="en-US" dirty="0"/>
          </a:p>
        </p:txBody>
      </p:sp>
      <p:pic>
        <p:nvPicPr>
          <p:cNvPr id="18" name="crop_j0175548.png"/>
          <p:cNvPicPr>
            <a:picLocks noGrp="1" noChangeAspect="1"/>
          </p:cNvPicPr>
          <p:nvPr>
            <p:ph type="pic" sz="quarter" idx="18"/>
          </p:nvPr>
        </p:nvPicPr>
        <p:blipFill>
          <a:blip r:embed="rId4" cstate="email"/>
          <a:srcRect/>
          <a:stretch>
            <a:fillRect/>
          </a:stretch>
        </p:blipFill>
        <p:spPr>
          <a:xfrm>
            <a:off x="2786050" y="2143116"/>
            <a:ext cx="2433736" cy="2214578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  <a:effectLst/>
        </p:spPr>
      </p:pic>
      <p:pic>
        <p:nvPicPr>
          <p:cNvPr id="9" name="j0321087.jpg"/>
          <p:cNvPicPr>
            <a:picLocks noGrp="1" noChangeAspect="1"/>
          </p:cNvPicPr>
          <p:nvPr>
            <p:ph type="pic" sz="quarter" idx="19"/>
          </p:nvPr>
        </p:nvPicPr>
        <p:blipFill>
          <a:blip r:embed="rId5" cstate="email"/>
          <a:srcRect/>
          <a:stretch>
            <a:fillRect/>
          </a:stretch>
        </p:blipFill>
        <p:spPr>
          <a:xfrm>
            <a:off x="5286380" y="2143116"/>
            <a:ext cx="2196000" cy="2212067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  <a:effectLst/>
        </p:spPr>
      </p:pic>
      <p:pic>
        <p:nvPicPr>
          <p:cNvPr id="7" name="crop_j0175548.png"/>
          <p:cNvPicPr>
            <a:picLocks noChangeAspect="1"/>
          </p:cNvPicPr>
          <p:nvPr/>
        </p:nvPicPr>
        <p:blipFill>
          <a:blip r:embed="rId6" cstate="email"/>
          <a:srcRect/>
          <a:stretch>
            <a:fillRect/>
          </a:stretch>
        </p:blipFill>
        <p:spPr>
          <a:xfrm>
            <a:off x="426133" y="2143116"/>
            <a:ext cx="2290942" cy="2214578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  <a:effectLst/>
        </p:spPr>
      </p:pic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-762000" y="6088559"/>
            <a:ext cx="9906000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44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Arial Black" pitchFamily="34" charset="0"/>
              </a:rPr>
              <a:t>••••••••••••••••••••••••••••••••••</a:t>
            </a:r>
          </a:p>
        </p:txBody>
      </p:sp>
      <p:pic>
        <p:nvPicPr>
          <p:cNvPr id="10" name="j0341658.jpg"/>
          <p:cNvPicPr>
            <a:picLocks noGrp="1" noChangeAspect="1"/>
          </p:cNvPicPr>
          <p:nvPr>
            <p:ph type="pic" sz="quarter" idx="11"/>
          </p:nvPr>
        </p:nvPicPr>
        <p:blipFill>
          <a:blip r:embed="rId7" cstate="email"/>
          <a:stretch>
            <a:fillRect/>
          </a:stretch>
        </p:blipFill>
        <p:spPr>
          <a:xfrm>
            <a:off x="6143636" y="5430419"/>
            <a:ext cx="1439452" cy="142758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2" name="Rectangle 11"/>
          <p:cNvSpPr/>
          <p:nvPr/>
        </p:nvSpPr>
        <p:spPr>
          <a:xfrm>
            <a:off x="428596" y="1214422"/>
            <a:ext cx="700092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Novije kapelice na području župe</a:t>
            </a:r>
            <a:endParaRPr lang="en-US" sz="32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139700">
                  <a:schemeClr val="accent3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0" presetClass="exit" presetSubtype="0" fill="hold" grpId="1" nodeType="withEffect">
                                  <p:stCondLst>
                                    <p:cond delay="1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8" grpId="1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Placeholder 11" descr="IMG_5362.JPG"/>
          <p:cNvPicPr>
            <a:picLocks noGrp="1" noChangeAspect="1"/>
          </p:cNvPicPr>
          <p:nvPr>
            <p:ph type="pic" sz="quarter" idx="11"/>
          </p:nvPr>
        </p:nvPicPr>
        <p:blipFill>
          <a:blip r:embed="rId2" cstate="email"/>
          <a:srcRect/>
          <a:stretch>
            <a:fillRect/>
          </a:stretch>
        </p:blipFill>
        <p:spPr/>
      </p:pic>
      <p:pic>
        <p:nvPicPr>
          <p:cNvPr id="10" name="Picture Placeholder 9" descr="IMG_5364.JPG"/>
          <p:cNvPicPr>
            <a:picLocks noGrp="1" noChangeAspect="1"/>
          </p:cNvPicPr>
          <p:nvPr>
            <p:ph type="pic" sz="quarter" idx="13"/>
          </p:nvPr>
        </p:nvPicPr>
        <p:blipFill>
          <a:blip r:embed="rId3" cstate="email"/>
          <a:srcRect/>
          <a:stretch>
            <a:fillRect/>
          </a:stretch>
        </p:blipFill>
        <p:spPr/>
      </p:pic>
      <p:pic>
        <p:nvPicPr>
          <p:cNvPr id="14" name="Picture Placeholder 13" descr="IMG_5367 (2).JPG"/>
          <p:cNvPicPr>
            <a:picLocks noGrp="1" noChangeAspect="1"/>
          </p:cNvPicPr>
          <p:nvPr>
            <p:ph type="pic" sz="quarter" idx="12"/>
          </p:nvPr>
        </p:nvPicPr>
        <p:blipFill>
          <a:blip r:embed="rId4" cstate="email"/>
          <a:srcRect/>
          <a:stretch>
            <a:fillRect/>
          </a:stretch>
        </p:blipFill>
        <p:spPr/>
      </p:pic>
      <p:sp>
        <p:nvSpPr>
          <p:cNvPr id="15" name="Rectangle 14"/>
          <p:cNvSpPr/>
          <p:nvPr/>
        </p:nvSpPr>
        <p:spPr>
          <a:xfrm>
            <a:off x="2643174" y="4929198"/>
            <a:ext cx="176362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hr-HR" sz="54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1994.</a:t>
            </a:r>
            <a:endParaRPr lang="en-US" sz="54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429388" y="5929330"/>
            <a:ext cx="192882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4000" dirty="0" smtClean="0">
                <a:solidFill>
                  <a:schemeClr val="tx2"/>
                </a:solidFill>
              </a:rPr>
              <a:t>Mengići</a:t>
            </a:r>
            <a:endParaRPr lang="hr-HR" sz="4000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" name="Picture 36" descr="16523606_beach2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642910" y="571480"/>
            <a:ext cx="7467663" cy="4978442"/>
          </a:xfrm>
          <a:prstGeom prst="round2DiagRect">
            <a:avLst>
              <a:gd name="adj1" fmla="val 6684"/>
              <a:gd name="adj2" fmla="val 0"/>
            </a:avLst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36" name="Picture 35" descr="16523606_beach2.jpg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>
          <a:xfrm>
            <a:off x="428596" y="571480"/>
            <a:ext cx="7929618" cy="5214974"/>
          </a:xfrm>
          <a:prstGeom prst="round2DiagRect">
            <a:avLst>
              <a:gd name="adj1" fmla="val 6684"/>
              <a:gd name="adj2" fmla="val 0"/>
            </a:avLst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26" name="Picture 25" descr="16523606_beach2.jpg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214282" y="428604"/>
            <a:ext cx="8171253" cy="5447502"/>
          </a:xfrm>
          <a:prstGeom prst="round2DiagRect">
            <a:avLst>
              <a:gd name="adj1" fmla="val 6684"/>
              <a:gd name="adj2" fmla="val 0"/>
            </a:avLst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8" name="TextBox 7"/>
          <p:cNvSpPr txBox="1"/>
          <p:nvPr/>
        </p:nvSpPr>
        <p:spPr>
          <a:xfrm>
            <a:off x="4643438" y="5929330"/>
            <a:ext cx="364333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000" dirty="0" smtClean="0">
                <a:solidFill>
                  <a:schemeClr val="tx2"/>
                </a:solidFill>
              </a:rPr>
              <a:t>Petešljari, kapelica Srca Isusova</a:t>
            </a:r>
          </a:p>
          <a:p>
            <a:r>
              <a:rPr lang="hr-HR" sz="2000" dirty="0" smtClean="0">
                <a:solidFill>
                  <a:schemeClr val="tx2"/>
                </a:solidFill>
              </a:rPr>
              <a:t>Blagoslovljena: 21. svibnja 1997.</a:t>
            </a:r>
            <a:endParaRPr lang="hr-HR" sz="2000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0.05555 L 0 0.5 " pathEditMode="relative" rAng="0" ptsTypes="AA">
                                      <p:cBhvr>
                                        <p:cTn id="9" dur="2000" spd="-100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27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6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0.05555 L 0 -4.44444E-6 " pathEditMode="relative" rAng="0" ptsTypes="AA">
                                      <p:cBhvr>
                                        <p:cTn id="12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2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4.44444E-6 L 0 -0.05555 " pathEditMode="relative" rAng="0" ptsTypes="AA">
                                      <p:cBhvr>
                                        <p:cTn id="16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2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4.44444E-6 L 0 0.5 " pathEditMode="relative" rAng="0" ptsTypes="AA">
                                      <p:cBhvr>
                                        <p:cTn id="19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250"/>
                                    </p:animMotion>
                                  </p:childTnLst>
                                </p:cTn>
                              </p:par>
                              <p:par>
                                <p:cTn id="2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0.05555 L 0 0.5 " pathEditMode="relative" rAng="0" ptsTypes="AA">
                                      <p:cBhvr>
                                        <p:cTn id="27" dur="2000" spd="-100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27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6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0.05555 L 0 -4.44444E-6 " pathEditMode="relative" rAng="0" ptsTypes="AA">
                                      <p:cBhvr>
                                        <p:cTn id="30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2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4.44444E-6 L 0 -0.05555 " pathEditMode="relative" rAng="0" ptsTypes="AA">
                                      <p:cBhvr>
                                        <p:cTn id="34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2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000"/>
                            </p:stCondLst>
                            <p:childTnLst>
                              <p:par>
                                <p:cTn id="36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4.44444E-6 L 0 0.5 " pathEditMode="relative" rAng="0" ptsTypes="AA">
                                      <p:cBhvr>
                                        <p:cTn id="37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250"/>
                                    </p:animMotion>
                                  </p:childTnLst>
                                </p:cTn>
                              </p:par>
                              <p:par>
                                <p:cTn id="3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0.05555 L 0 0.5 " pathEditMode="relative" rAng="0" ptsTypes="AA">
                                      <p:cBhvr>
                                        <p:cTn id="45" dur="2000" spd="-100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27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3000"/>
                            </p:stCondLst>
                            <p:childTnLst>
                              <p:par>
                                <p:cTn id="47" presetID="6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0.05555 L 0 -4.44444E-6 " pathEditMode="relative" rAng="0" ptsTypes="AA">
                                      <p:cBhvr>
                                        <p:cTn id="48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2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31"/>
          </p:nvPr>
        </p:nvSpPr>
        <p:spPr/>
        <p:txBody>
          <a:bodyPr>
            <a:normAutofit/>
          </a:bodyPr>
          <a:lstStyle/>
          <a:p>
            <a:r>
              <a:rPr lang="hr-HR" dirty="0" smtClean="0"/>
              <a:t>Žminjska Kalvarija, 1728. g</a:t>
            </a:r>
          </a:p>
          <a:p>
            <a:endParaRPr lang="hr-HR" sz="2800" dirty="0" smtClean="0"/>
          </a:p>
          <a:p>
            <a:r>
              <a:rPr lang="hr-HR" sz="3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Najstarije žminjske kapelice</a:t>
            </a:r>
            <a:endParaRPr lang="hr-HR" sz="36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pic>
        <p:nvPicPr>
          <p:cNvPr id="8" name="Picture Placeholder 7" descr="IMG_3398 (3).JPG"/>
          <p:cNvPicPr>
            <a:picLocks noGrp="1" noChangeAspect="1"/>
          </p:cNvPicPr>
          <p:nvPr>
            <p:ph type="pic" sz="quarter" idx="30"/>
          </p:nvPr>
        </p:nvPicPr>
        <p:blipFill>
          <a:blip r:embed="rId2" cstate="email"/>
          <a:srcRect/>
          <a:stretch>
            <a:fillRect/>
          </a:stretch>
        </p:blipFill>
        <p:spPr/>
      </p:pic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-428660" y="5857892"/>
            <a:ext cx="9906000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44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Arial Black" pitchFamily="34" charset="0"/>
              </a:rPr>
              <a:t>••••••••••••••••••••••••••••••••••</a:t>
            </a:r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0" presetClass="exit" presetSubtype="0" fill="hold" grpId="1" nodeType="withEffect">
                                  <p:stCondLst>
                                    <p:cond delay="1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fontScale="92500" lnSpcReduction="10000"/>
          </a:bodyPr>
          <a:lstStyle/>
          <a:p>
            <a:r>
              <a:rPr lang="hr-HR" sz="2400" dirty="0" smtClean="0"/>
              <a:t>POMOĆNICE KRŠĆANA</a:t>
            </a:r>
          </a:p>
          <a:p>
            <a:r>
              <a:rPr lang="hr-HR" sz="2400" dirty="0" smtClean="0"/>
              <a:t>MOLI ZA NAS</a:t>
            </a:r>
          </a:p>
          <a:p>
            <a:r>
              <a:rPr lang="hr-HR" sz="2400" dirty="0" smtClean="0"/>
              <a:t>25.VI. </a:t>
            </a:r>
            <a:r>
              <a:rPr lang="hr-HR" sz="2400" b="1" dirty="0" smtClean="0"/>
              <a:t>2000.</a:t>
            </a:r>
            <a:endParaRPr lang="hr-HR" sz="2400" b="1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5"/>
          </p:nvPr>
        </p:nvSpPr>
        <p:spPr/>
        <p:txBody>
          <a:bodyPr>
            <a:normAutofit fontScale="92500" lnSpcReduction="20000"/>
          </a:bodyPr>
          <a:lstStyle/>
          <a:p>
            <a:r>
              <a:rPr lang="hr-HR" sz="2000" dirty="0" smtClean="0"/>
              <a:t>OSLOBODI ME BOŽE SLABEGA ČOVJEKA</a:t>
            </a:r>
          </a:p>
          <a:p>
            <a:r>
              <a:rPr lang="hr-HR" sz="2000" dirty="0" smtClean="0"/>
              <a:t>AMEN</a:t>
            </a:r>
          </a:p>
          <a:p>
            <a:r>
              <a:rPr lang="hr-HR" sz="2000" dirty="0" smtClean="0"/>
              <a:t>(2001.)</a:t>
            </a:r>
            <a:endParaRPr lang="hr-HR" sz="2000" dirty="0"/>
          </a:p>
        </p:txBody>
      </p:sp>
      <p:pic>
        <p:nvPicPr>
          <p:cNvPr id="13" name="Picture Placeholder 12" descr="IMG_3877 (3).JPG"/>
          <p:cNvPicPr>
            <a:picLocks noGrp="1" noChangeAspect="1"/>
          </p:cNvPicPr>
          <p:nvPr>
            <p:ph type="pic" sz="quarter" idx="10"/>
          </p:nvPr>
        </p:nvPicPr>
        <p:blipFill>
          <a:blip r:embed="rId2" cstate="email"/>
          <a:srcRect/>
          <a:stretch>
            <a:fillRect/>
          </a:stretch>
        </p:blipFill>
        <p:spPr/>
      </p:pic>
      <p:pic>
        <p:nvPicPr>
          <p:cNvPr id="15" name="Picture Placeholder 14" descr="IMG_3870 (3).JPG"/>
          <p:cNvPicPr>
            <a:picLocks noGrp="1" noChangeAspect="1"/>
          </p:cNvPicPr>
          <p:nvPr>
            <p:ph type="pic" sz="quarter" idx="11"/>
          </p:nvPr>
        </p:nvPicPr>
        <p:blipFill>
          <a:blip r:embed="rId3" cstate="email"/>
          <a:srcRect/>
          <a:stretch>
            <a:fillRect/>
          </a:stretch>
        </p:blipFill>
        <p:spPr>
          <a:xfrm>
            <a:off x="357158" y="571480"/>
            <a:ext cx="3714776" cy="4500594"/>
          </a:xfrm>
        </p:spPr>
      </p:pic>
      <p:sp>
        <p:nvSpPr>
          <p:cNvPr id="16" name="Rectangle 15"/>
          <p:cNvSpPr/>
          <p:nvPr/>
        </p:nvSpPr>
        <p:spPr>
          <a:xfrm>
            <a:off x="3143240" y="642918"/>
            <a:ext cx="2056228" cy="461665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ChevronInverted">
              <a:avLst/>
            </a:prstTxWarp>
            <a:spAutoFit/>
          </a:bodyPr>
          <a:lstStyle/>
          <a:p>
            <a:pPr algn="ctr"/>
            <a:r>
              <a:rPr lang="hr-HR" sz="5400" spc="3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Križanci</a:t>
            </a:r>
            <a:endParaRPr lang="en-US" sz="5400" b="0" cap="none" spc="3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out)">
                                      <p:cBhvr>
                                        <p:cTn id="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500"/>
                            </p:stCondLst>
                            <p:childTnLst>
                              <p:par>
                                <p:cTn id="1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2691056977_500b2ec970_b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1641574" y="323848"/>
            <a:ext cx="5860851" cy="5029200"/>
          </a:xfrm>
          <a:prstGeom prst="roundRect">
            <a:avLst>
              <a:gd name="adj" fmla="val 3973"/>
            </a:avLst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5" name="Picture 4" descr="2691865550_e969fdcb0c_b.jp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1714480" y="285728"/>
            <a:ext cx="5660032" cy="5029200"/>
          </a:xfrm>
          <a:prstGeom prst="roundRect">
            <a:avLst>
              <a:gd name="adj" fmla="val 3334"/>
            </a:avLst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6" name="Picture 5" descr="18789367_barn.png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1643042" y="214290"/>
            <a:ext cx="5835772" cy="5155419"/>
          </a:xfrm>
          <a:prstGeom prst="roundRect">
            <a:avLst>
              <a:gd name="adj" fmla="val 3334"/>
            </a:avLst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7" name="TextBox 6"/>
          <p:cNvSpPr txBox="1"/>
          <p:nvPr/>
        </p:nvSpPr>
        <p:spPr>
          <a:xfrm>
            <a:off x="1571604" y="5429264"/>
            <a:ext cx="607223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hr-HR" b="1" dirty="0" smtClean="0">
                <a:solidFill>
                  <a:schemeClr val="tx2"/>
                </a:solidFill>
              </a:rPr>
              <a:t>Lucijani</a:t>
            </a:r>
          </a:p>
          <a:p>
            <a:r>
              <a:rPr lang="hr-HR" dirty="0" smtClean="0">
                <a:solidFill>
                  <a:schemeClr val="tx2"/>
                </a:solidFill>
              </a:rPr>
              <a:t>2004.</a:t>
            </a:r>
          </a:p>
          <a:p>
            <a:r>
              <a:rPr lang="hr-HR" dirty="0" smtClean="0">
                <a:solidFill>
                  <a:schemeClr val="tx2"/>
                </a:solidFill>
              </a:rPr>
              <a:t>NA ČAST BOŽJU PODIGLI:</a:t>
            </a:r>
          </a:p>
          <a:p>
            <a:r>
              <a:rPr lang="hr-HR" dirty="0" smtClean="0">
                <a:solidFill>
                  <a:schemeClr val="tx2"/>
                </a:solidFill>
              </a:rPr>
              <a:t>RUŽA JELENIĆ, UDOVICA VIKTORA I SIN MARIJAN SVEĆENIK . </a:t>
            </a:r>
            <a:endParaRPr lang="hr-HR" dirty="0">
              <a:solidFill>
                <a:schemeClr val="tx2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14282" y="785794"/>
            <a:ext cx="1357322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hr-HR" sz="5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21. </a:t>
            </a:r>
          </a:p>
          <a:p>
            <a:pPr algn="ctr"/>
            <a:r>
              <a:rPr lang="hr-HR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st.</a:t>
            </a:r>
            <a:endParaRPr lang="en-US" sz="5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" dur="2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1" dur="2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Placeholder 8" descr="IMG_4502 (4).JPG"/>
          <p:cNvPicPr>
            <a:picLocks noGrp="1" noChangeAspect="1"/>
          </p:cNvPicPr>
          <p:nvPr>
            <p:ph type="pic" sz="quarter" idx="10"/>
          </p:nvPr>
        </p:nvPicPr>
        <p:blipFill>
          <a:blip r:embed="rId2" cstate="email"/>
          <a:srcRect/>
          <a:stretch>
            <a:fillRect/>
          </a:stretch>
        </p:blipFill>
        <p:spPr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1" name="Picture Placeholder 10" descr="IMG_4832 (3).JPG"/>
          <p:cNvPicPr>
            <a:picLocks noGrp="1" noChangeAspect="1"/>
          </p:cNvPicPr>
          <p:nvPr>
            <p:ph type="pic" sz="quarter" idx="11"/>
          </p:nvPr>
        </p:nvPicPr>
        <p:blipFill>
          <a:blip r:embed="rId3" cstate="email"/>
          <a:srcRect/>
          <a:stretch>
            <a:fillRect/>
          </a:stretch>
        </p:blipFill>
        <p:spPr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Text Placeholder 4"/>
          <p:cNvSpPr>
            <a:spLocks noGrp="1"/>
          </p:cNvSpPr>
          <p:nvPr>
            <p:ph type="body" sz="quarter" idx="14"/>
          </p:nvPr>
        </p:nvSpPr>
        <p:spPr>
          <a:xfrm>
            <a:off x="685800" y="5257800"/>
            <a:ext cx="3429000" cy="1600200"/>
          </a:xfrm>
        </p:spPr>
        <p:txBody>
          <a:bodyPr>
            <a:normAutofit fontScale="55000" lnSpcReduction="20000"/>
          </a:bodyPr>
          <a:lstStyle/>
          <a:p>
            <a:r>
              <a:rPr lang="hr-HR" sz="4400" dirty="0" smtClean="0"/>
              <a:t>Grizili</a:t>
            </a:r>
          </a:p>
          <a:p>
            <a:r>
              <a:rPr lang="hr-HR" sz="3400" dirty="0" smtClean="0"/>
              <a:t>INRI</a:t>
            </a:r>
          </a:p>
          <a:p>
            <a:r>
              <a:rPr lang="hr-HR" sz="3400" dirty="0" smtClean="0"/>
              <a:t>	HVALJEN ISUS</a:t>
            </a:r>
          </a:p>
          <a:p>
            <a:r>
              <a:rPr lang="hr-HR" sz="3400" dirty="0" smtClean="0"/>
              <a:t>	FRANE MODRUŠAN</a:t>
            </a:r>
          </a:p>
          <a:p>
            <a:r>
              <a:rPr lang="hr-HR" sz="3400" dirty="0" smtClean="0"/>
              <a:t>             2006</a:t>
            </a:r>
          </a:p>
          <a:p>
            <a:endParaRPr lang="hr-HR" sz="2400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hr-HR" sz="2400" dirty="0" smtClean="0"/>
              <a:t>Antončići</a:t>
            </a:r>
          </a:p>
          <a:p>
            <a:r>
              <a:rPr lang="hr-HR" dirty="0" smtClean="0"/>
              <a:t>IN</a:t>
            </a:r>
            <a:r>
              <a:rPr lang="hr-HR" dirty="0" smtClean="0">
                <a:sym typeface="Wingdings"/>
              </a:rPr>
              <a:t>RI</a:t>
            </a:r>
            <a:endParaRPr lang="hr-HR" dirty="0" smtClean="0"/>
          </a:p>
          <a:p>
            <a:r>
              <a:rPr lang="hr-HR" dirty="0" smtClean="0"/>
              <a:t>JM &amp; MM 2006</a:t>
            </a:r>
          </a:p>
        </p:txBody>
      </p:sp>
      <p:sp>
        <p:nvSpPr>
          <p:cNvPr id="6" name="Rectangle 5"/>
          <p:cNvSpPr/>
          <p:nvPr/>
        </p:nvSpPr>
        <p:spPr>
          <a:xfrm rot="2401331">
            <a:off x="7086721" y="1283915"/>
            <a:ext cx="1714512" cy="428628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DoubleWave1">
              <a:avLst/>
            </a:prstTxWarp>
            <a:spAutoFit/>
          </a:bodyPr>
          <a:lstStyle/>
          <a:p>
            <a:pPr algn="ctr"/>
            <a:r>
              <a:rPr lang="hr-HR" sz="5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2006.</a:t>
            </a:r>
            <a:endParaRPr lang="en-US" sz="5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Placeholder 8" descr="IMG_3707 (2).JPG"/>
          <p:cNvPicPr>
            <a:picLocks noGrp="1" noChangeAspect="1"/>
          </p:cNvPicPr>
          <p:nvPr>
            <p:ph type="pic" sz="quarter" idx="10"/>
          </p:nvPr>
        </p:nvPicPr>
        <p:blipFill>
          <a:blip r:embed="rId2" cstate="email"/>
          <a:srcRect/>
          <a:stretch>
            <a:fillRect/>
          </a:stretch>
        </p:blipFill>
        <p:spPr>
          <a:prstGeom prst="round2DiagRect">
            <a:avLst/>
          </a:prstGeom>
        </p:spPr>
      </p:pic>
      <p:sp>
        <p:nvSpPr>
          <p:cNvPr id="8" name="Text Placeholder 7"/>
          <p:cNvSpPr>
            <a:spLocks noGrp="1"/>
          </p:cNvSpPr>
          <p:nvPr>
            <p:ph type="body" sz="quarter" idx="11"/>
          </p:nvPr>
        </p:nvSpPr>
        <p:spPr/>
        <p:txBody>
          <a:bodyPr>
            <a:normAutofit lnSpcReduction="10000"/>
          </a:bodyPr>
          <a:lstStyle/>
          <a:p>
            <a:r>
              <a:rPr lang="hr-HR" dirty="0" smtClean="0"/>
              <a:t>Karlovići, posvećena Bezgrešnom začeću BDM</a:t>
            </a:r>
            <a:br>
              <a:rPr lang="hr-HR" dirty="0" smtClean="0"/>
            </a:br>
            <a:r>
              <a:rPr lang="hr-HR" dirty="0" smtClean="0"/>
              <a:t>OBITELJ IVAN KARLOVIĆ</a:t>
            </a:r>
            <a:endParaRPr lang="hr-HR" dirty="0"/>
          </a:p>
        </p:txBody>
      </p:sp>
      <p:sp>
        <p:nvSpPr>
          <p:cNvPr id="4" name="Rectangle 3"/>
          <p:cNvSpPr/>
          <p:nvPr/>
        </p:nvSpPr>
        <p:spPr>
          <a:xfrm rot="673157">
            <a:off x="6168951" y="519863"/>
            <a:ext cx="1714512" cy="428628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DoubleWave1">
              <a:avLst/>
            </a:prstTxWarp>
            <a:spAutoFit/>
          </a:bodyPr>
          <a:lstStyle/>
          <a:p>
            <a:pPr algn="ctr"/>
            <a:r>
              <a:rPr lang="hr-HR" sz="5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2007.</a:t>
            </a:r>
            <a:endParaRPr lang="en-US" sz="5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Placeholder 11" descr="IMG_5399.JPG"/>
          <p:cNvPicPr>
            <a:picLocks noGrp="1" noChangeAspect="1"/>
          </p:cNvPicPr>
          <p:nvPr>
            <p:ph type="pic" sz="quarter" idx="12"/>
          </p:nvPr>
        </p:nvPicPr>
        <p:blipFill>
          <a:blip r:embed="rId2" cstate="email"/>
          <a:srcRect/>
          <a:stretch>
            <a:fillRect/>
          </a:stretch>
        </p:blipFill>
        <p:spPr/>
      </p:pic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r>
              <a:rPr lang="hr-HR" sz="2800" dirty="0" smtClean="0"/>
              <a:t>SVIETA MARIJA</a:t>
            </a:r>
          </a:p>
          <a:p>
            <a:r>
              <a:rPr lang="hr-HR" sz="2800" dirty="0" smtClean="0"/>
              <a:t>MAT BUOJŽA  </a:t>
            </a:r>
          </a:p>
          <a:p>
            <a:r>
              <a:rPr lang="hr-HR" sz="2800" dirty="0" smtClean="0"/>
              <a:t>FAMEJA</a:t>
            </a:r>
          </a:p>
          <a:p>
            <a:r>
              <a:rPr lang="hr-HR" sz="2800" dirty="0" smtClean="0"/>
              <a:t> FOLO Ž.</a:t>
            </a:r>
            <a:endParaRPr lang="hr-HR" sz="2800" dirty="0"/>
          </a:p>
        </p:txBody>
      </p:sp>
      <p:pic>
        <p:nvPicPr>
          <p:cNvPr id="13" name="Picture Placeholder 12" descr="IMG_5397.JPG"/>
          <p:cNvPicPr>
            <a:picLocks noGrp="1" noChangeAspect="1"/>
          </p:cNvPicPr>
          <p:nvPr>
            <p:ph type="pic" sz="quarter" idx="11"/>
          </p:nvPr>
        </p:nvPicPr>
        <p:blipFill>
          <a:blip r:embed="rId3" cstate="email"/>
          <a:srcRect/>
          <a:stretch>
            <a:fillRect/>
          </a:stretch>
        </p:blipFill>
        <p:spPr/>
      </p:pic>
      <p:sp>
        <p:nvSpPr>
          <p:cNvPr id="14" name="Rectangle 13"/>
          <p:cNvSpPr/>
          <p:nvPr/>
        </p:nvSpPr>
        <p:spPr>
          <a:xfrm>
            <a:off x="6572264" y="5143512"/>
            <a:ext cx="176362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hr-HR" sz="5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tx2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2008.</a:t>
            </a:r>
            <a:endParaRPr lang="en-US" sz="5400" dirty="0">
              <a:ln w="18415" cmpd="sng">
                <a:solidFill>
                  <a:srgbClr val="FFFFFF"/>
                </a:solidFill>
                <a:prstDash val="solid"/>
              </a:ln>
              <a:solidFill>
                <a:schemeClr val="tx2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3"/>
          <p:cNvSpPr>
            <a:spLocks noGrp="1"/>
          </p:cNvSpPr>
          <p:nvPr>
            <p:ph type="body" sz="quarter" idx="11"/>
          </p:nvPr>
        </p:nvSpPr>
        <p:spPr>
          <a:xfrm>
            <a:off x="5105400" y="228600"/>
            <a:ext cx="3538566" cy="3810000"/>
          </a:xfrm>
        </p:spPr>
        <p:txBody>
          <a:bodyPr/>
          <a:lstStyle>
            <a:extLst/>
          </a:lstStyle>
          <a:p>
            <a:r>
              <a:rPr lang="hr-HR" sz="2400" b="1" dirty="0" smtClean="0"/>
              <a:t>Haluzi</a:t>
            </a:r>
          </a:p>
          <a:p>
            <a:r>
              <a:rPr lang="hr-HR" sz="2400" dirty="0" smtClean="0"/>
              <a:t>Kapelica obitelji Modrušan</a:t>
            </a:r>
          </a:p>
          <a:p>
            <a:r>
              <a:rPr lang="hr-HR" sz="2400" dirty="0" smtClean="0"/>
              <a:t>Posvećena Bezgrešnom začeću BDM.</a:t>
            </a:r>
          </a:p>
          <a:p>
            <a:endParaRPr lang="hr-HR" sz="2400" dirty="0" smtClean="0"/>
          </a:p>
          <a:p>
            <a:r>
              <a:rPr lang="hr-HR" sz="2400" dirty="0" smtClean="0"/>
              <a:t>Blagoslovljena: </a:t>
            </a:r>
          </a:p>
          <a:p>
            <a:r>
              <a:rPr lang="hr-HR" sz="2400" dirty="0" smtClean="0"/>
              <a:t>8. 12. 2013.</a:t>
            </a:r>
          </a:p>
          <a:p>
            <a:endParaRPr lang="en-US" dirty="0"/>
          </a:p>
        </p:txBody>
      </p:sp>
      <p:pic>
        <p:nvPicPr>
          <p:cNvPr id="11" name="Picture Placeholder 10" descr="IMG_0880.JPG"/>
          <p:cNvPicPr>
            <a:picLocks noGrp="1" noChangeAspect="1"/>
          </p:cNvPicPr>
          <p:nvPr>
            <p:ph type="pic" sz="quarter" idx="10"/>
          </p:nvPr>
        </p:nvPicPr>
        <p:blipFill>
          <a:blip r:embed="rId3" cstate="email"/>
          <a:srcRect/>
          <a:stretch>
            <a:fillRect/>
          </a:stretch>
        </p:blipFill>
        <p:spPr/>
      </p:pic>
      <p:pic>
        <p:nvPicPr>
          <p:cNvPr id="4" name="j0341706.jpg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>
          <a:xfrm>
            <a:off x="5715008" y="3429000"/>
            <a:ext cx="2342778" cy="3200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</p:pic>
      <p:pic>
        <p:nvPicPr>
          <p:cNvPr id="5" name="Picture Placeholder 10" descr="IMG_0880.JPG"/>
          <p:cNvPicPr>
            <a:picLocks noChangeAspect="1"/>
          </p:cNvPicPr>
          <p:nvPr/>
        </p:nvPicPr>
        <p:blipFill>
          <a:blip r:embed="rId5" cstate="email"/>
          <a:srcRect/>
          <a:stretch>
            <a:fillRect/>
          </a:stretch>
        </p:blipFill>
        <p:spPr>
          <a:xfrm>
            <a:off x="285720" y="0"/>
            <a:ext cx="4786346" cy="68580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000"/>
                            </p:stCondLst>
                            <p:childTnLst>
                              <p:par>
                                <p:cTn id="20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000"/>
                            </p:stCondLst>
                            <p:childTnLst>
                              <p:par>
                                <p:cTn id="2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8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build="p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Placeholder 8" descr="IMG_3726.JPG"/>
          <p:cNvPicPr>
            <a:picLocks noGrp="1" noChangeAspect="1"/>
          </p:cNvPicPr>
          <p:nvPr>
            <p:ph type="pic" sz="quarter" idx="13"/>
          </p:nvPr>
        </p:nvPicPr>
        <p:blipFill>
          <a:blip r:embed="rId2" cstate="email"/>
          <a:srcRect/>
          <a:stretch>
            <a:fillRect/>
          </a:stretch>
        </p:blipFill>
        <p:spPr/>
      </p:pic>
      <p:pic>
        <p:nvPicPr>
          <p:cNvPr id="8" name="Picture Placeholder 7" descr="IMG_3732.JPG"/>
          <p:cNvPicPr>
            <a:picLocks noGrp="1" noChangeAspect="1"/>
          </p:cNvPicPr>
          <p:nvPr>
            <p:ph type="pic" sz="quarter" idx="14"/>
          </p:nvPr>
        </p:nvPicPr>
        <p:blipFill>
          <a:blip r:embed="rId3" cstate="email"/>
          <a:srcRect/>
          <a:stretch>
            <a:fillRect/>
          </a:stretch>
        </p:blipFill>
        <p:spPr/>
      </p:pic>
      <p:sp>
        <p:nvSpPr>
          <p:cNvPr id="7" name="Text Placeholder 6"/>
          <p:cNvSpPr>
            <a:spLocks noGrp="1"/>
          </p:cNvSpPr>
          <p:nvPr>
            <p:ph type="body" sz="quarter" idx="16"/>
          </p:nvPr>
        </p:nvSpPr>
        <p:spPr/>
        <p:txBody>
          <a:bodyPr>
            <a:normAutofit/>
          </a:bodyPr>
          <a:lstStyle/>
          <a:p>
            <a:r>
              <a:rPr lang="hr-HR" sz="2400" dirty="0" smtClean="0"/>
              <a:t>Modrušani</a:t>
            </a:r>
          </a:p>
          <a:p>
            <a:r>
              <a:rPr lang="hr-HR" sz="2400" dirty="0" smtClean="0"/>
              <a:t>Ob. Modrušan Emanuel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hr-HR" sz="2400" dirty="0" smtClean="0"/>
              <a:t>ZDRAVO MARIJO</a:t>
            </a:r>
          </a:p>
          <a:p>
            <a:r>
              <a:rPr lang="hr-HR" sz="2400" dirty="0" smtClean="0"/>
              <a:t>2014</a:t>
            </a:r>
            <a:endParaRPr lang="hr-HR" sz="2000" dirty="0" smtClean="0"/>
          </a:p>
          <a:p>
            <a:endParaRPr lang="hr-HR" dirty="0"/>
          </a:p>
        </p:txBody>
      </p:sp>
      <p:sp>
        <p:nvSpPr>
          <p:cNvPr id="5" name="Rectangle 4"/>
          <p:cNvSpPr/>
          <p:nvPr/>
        </p:nvSpPr>
        <p:spPr>
          <a:xfrm>
            <a:off x="3214678" y="285728"/>
            <a:ext cx="2143140" cy="642942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DoubleWave1">
              <a:avLst/>
            </a:prstTxWarp>
            <a:spAutoFit/>
          </a:bodyPr>
          <a:lstStyle/>
          <a:p>
            <a:pPr algn="ctr"/>
            <a:r>
              <a:rPr lang="hr-HR" sz="54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2014.</a:t>
            </a:r>
            <a:endParaRPr lang="en-US" sz="5400" b="1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Placeholder 8" descr="IMG_8206.JPG"/>
          <p:cNvPicPr>
            <a:picLocks noGrp="1" noChangeAspect="1"/>
          </p:cNvPicPr>
          <p:nvPr>
            <p:ph type="pic" sz="quarter" idx="10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3786182" y="319110"/>
            <a:ext cx="4754880" cy="6324600"/>
          </a:xfrm>
        </p:spPr>
      </p:pic>
      <p:sp>
        <p:nvSpPr>
          <p:cNvPr id="7" name="Text Placeholder 6"/>
          <p:cNvSpPr>
            <a:spLocks noGrp="1"/>
          </p:cNvSpPr>
          <p:nvPr>
            <p:ph type="body" sz="quarter" idx="11"/>
          </p:nvPr>
        </p:nvSpPr>
        <p:spPr>
          <a:xfrm>
            <a:off x="428596" y="1643050"/>
            <a:ext cx="3200400" cy="3810000"/>
          </a:xfrm>
        </p:spPr>
        <p:txBody>
          <a:bodyPr>
            <a:normAutofit/>
          </a:bodyPr>
          <a:lstStyle/>
          <a:p>
            <a:r>
              <a:rPr lang="hr-HR" sz="2400" dirty="0" smtClean="0"/>
              <a:t>Gospa Lurdska</a:t>
            </a:r>
          </a:p>
          <a:p>
            <a:endParaRPr lang="hr-HR" sz="2400" dirty="0" smtClean="0"/>
          </a:p>
          <a:p>
            <a:r>
              <a:rPr lang="hr-HR" sz="2400" dirty="0" smtClean="0"/>
              <a:t>SVETA MARIJO</a:t>
            </a:r>
          </a:p>
          <a:p>
            <a:r>
              <a:rPr lang="hr-HR" sz="2400" dirty="0" smtClean="0"/>
              <a:t>MOLI ZA NAS</a:t>
            </a:r>
          </a:p>
          <a:p>
            <a:r>
              <a:rPr lang="hr-HR" sz="2400" dirty="0" smtClean="0"/>
              <a:t>OBITELJ ŠAJINA</a:t>
            </a:r>
          </a:p>
          <a:p>
            <a:r>
              <a:rPr lang="hr-HR" sz="2400" dirty="0" smtClean="0"/>
              <a:t>2015.</a:t>
            </a:r>
          </a:p>
        </p:txBody>
      </p:sp>
      <p:sp>
        <p:nvSpPr>
          <p:cNvPr id="8" name="Rectangle 7"/>
          <p:cNvSpPr/>
          <p:nvPr/>
        </p:nvSpPr>
        <p:spPr>
          <a:xfrm>
            <a:off x="6143636" y="642918"/>
            <a:ext cx="2143140" cy="642942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DoubleWave1">
              <a:avLst/>
            </a:prstTxWarp>
            <a:spAutoFit/>
          </a:bodyPr>
          <a:lstStyle/>
          <a:p>
            <a:pPr algn="ctr"/>
            <a:r>
              <a:rPr lang="hr-HR" sz="5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2015.</a:t>
            </a:r>
            <a:endParaRPr lang="en-US" sz="5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Box 25"/>
          <p:cNvSpPr txBox="1"/>
          <p:nvPr/>
        </p:nvSpPr>
        <p:spPr>
          <a:xfrm>
            <a:off x="3121188" y="2214554"/>
            <a:ext cx="11144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pl-PL" sz="2800" dirty="0" smtClean="0"/>
              <a:t>Laginji</a:t>
            </a:r>
            <a:endParaRPr lang="en-US" sz="2800" b="1" dirty="0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2" name="Picture 21" descr="2691865550_e969fdcb0c_b.jpg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>
          <a:xfrm>
            <a:off x="4643439" y="0"/>
            <a:ext cx="4500561" cy="68580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4" name="Straight Connector 23"/>
          <p:cNvCxnSpPr/>
          <p:nvPr/>
        </p:nvCxnSpPr>
        <p:spPr>
          <a:xfrm rot="5400000">
            <a:off x="1215232" y="3428206"/>
            <a:ext cx="6858000" cy="1588"/>
          </a:xfrm>
          <a:prstGeom prst="line">
            <a:avLst/>
          </a:prstGeom>
          <a:ln w="25400">
            <a:solidFill>
              <a:schemeClr val="tx1"/>
            </a:solidFill>
          </a:ln>
          <a:effectLst>
            <a:glow rad="63500">
              <a:schemeClr val="bg1">
                <a:lumMod val="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 rot="5400000">
            <a:off x="5714206" y="3428206"/>
            <a:ext cx="6858000" cy="1588"/>
          </a:xfrm>
          <a:prstGeom prst="line">
            <a:avLst/>
          </a:prstGeom>
          <a:ln w="25400">
            <a:solidFill>
              <a:schemeClr val="tx1"/>
            </a:solidFill>
          </a:ln>
          <a:effectLst>
            <a:glow rad="63500">
              <a:schemeClr val="bg1">
                <a:lumMod val="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1643042" y="3429000"/>
            <a:ext cx="2688621" cy="26776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2800" dirty="0" smtClean="0"/>
              <a:t>MMXVI</a:t>
            </a:r>
          </a:p>
          <a:p>
            <a:r>
              <a:rPr lang="hr-HR" sz="2800" dirty="0" smtClean="0"/>
              <a:t>GOSPA LURDSKA</a:t>
            </a:r>
          </a:p>
          <a:p>
            <a:r>
              <a:rPr lang="hr-HR" sz="2800" dirty="0" smtClean="0"/>
              <a:t>MAJKO BOŽJA,</a:t>
            </a:r>
          </a:p>
          <a:p>
            <a:r>
              <a:rPr lang="hr-HR" sz="2800" dirty="0" smtClean="0"/>
              <a:t>MOLI ZA NAS</a:t>
            </a:r>
          </a:p>
          <a:p>
            <a:r>
              <a:rPr lang="hr-HR" sz="2800" dirty="0" smtClean="0"/>
              <a:t>OBITELJ FLEGO</a:t>
            </a:r>
          </a:p>
          <a:p>
            <a:pPr algn="r"/>
            <a:endParaRPr lang="en-US" sz="2800" dirty="0">
              <a:cs typeface="Arial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928794" y="357166"/>
            <a:ext cx="2143140" cy="642942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DoubleWave1">
              <a:avLst/>
            </a:prstTxWarp>
            <a:spAutoFit/>
          </a:bodyPr>
          <a:lstStyle/>
          <a:p>
            <a:pPr algn="ctr"/>
            <a:r>
              <a:rPr lang="hr-HR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2016.</a:t>
            </a:r>
            <a:endParaRPr lang="en-US" sz="5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6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6" grpId="0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16523617_lighthouse2.jpg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>
          <a:xfrm>
            <a:off x="4500562" y="0"/>
            <a:ext cx="4643438" cy="6924200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285720" y="3143248"/>
            <a:ext cx="407196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2400" dirty="0" smtClean="0">
                <a:solidFill>
                  <a:schemeClr val="tx2"/>
                </a:solidFill>
              </a:rPr>
              <a:t>Sveti Leopold Bogadan Mandić</a:t>
            </a:r>
          </a:p>
          <a:p>
            <a:pPr marL="457200" indent="-457200" algn="ctr"/>
            <a:r>
              <a:rPr lang="hr-HR" sz="2400" dirty="0" smtClean="0">
                <a:solidFill>
                  <a:schemeClr val="tx2"/>
                </a:solidFill>
              </a:rPr>
              <a:t>A. D. 2016.</a:t>
            </a:r>
          </a:p>
          <a:p>
            <a:pPr marL="457200" indent="-457200" algn="ctr"/>
            <a:endParaRPr lang="en-US" sz="2400" dirty="0">
              <a:solidFill>
                <a:schemeClr val="tx2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00034" y="4143380"/>
            <a:ext cx="3643339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2000" dirty="0" smtClean="0"/>
              <a:t>SVETI LEOPOLDE MOLI ZA NAS</a:t>
            </a:r>
          </a:p>
          <a:p>
            <a:pPr algn="ctr"/>
            <a:r>
              <a:rPr lang="it-IT" sz="2000" dirty="0" smtClean="0"/>
              <a:t>U ZAHVALU ZA MNOGE</a:t>
            </a:r>
            <a:endParaRPr lang="hr-HR" sz="2000" dirty="0" smtClean="0"/>
          </a:p>
          <a:p>
            <a:pPr algn="ctr"/>
            <a:r>
              <a:rPr lang="it-IT" sz="2000" dirty="0" smtClean="0"/>
              <a:t>MILOSTI</a:t>
            </a:r>
            <a:r>
              <a:rPr lang="hr-HR" sz="2000" dirty="0" smtClean="0"/>
              <a:t> </a:t>
            </a:r>
            <a:r>
              <a:rPr lang="it-IT" sz="2000" dirty="0" smtClean="0"/>
              <a:t>POSTAVILI</a:t>
            </a:r>
            <a:endParaRPr lang="hr-HR" sz="2000" dirty="0" smtClean="0"/>
          </a:p>
          <a:p>
            <a:pPr algn="ctr"/>
            <a:r>
              <a:rPr lang="it-IT" sz="2000" dirty="0" smtClean="0"/>
              <a:t>ERNESTO I NEVENKA ERMAN</a:t>
            </a:r>
            <a:endParaRPr lang="hr-HR" sz="2000" dirty="0" smtClean="0"/>
          </a:p>
          <a:p>
            <a:pPr algn="ctr"/>
            <a:r>
              <a:rPr lang="it-IT" sz="2000" dirty="0" smtClean="0"/>
              <a:t>  2016</a:t>
            </a:r>
            <a:r>
              <a:rPr lang="hr-HR" sz="2000" dirty="0" smtClean="0"/>
              <a:t>.</a:t>
            </a:r>
            <a:endParaRPr lang="hr-HR" sz="2000" dirty="0"/>
          </a:p>
        </p:txBody>
      </p:sp>
    </p:spTree>
  </p:cSld>
  <p:clrMapOvr>
    <a:masterClrMapping/>
  </p:clrMapOvr>
  <p:transition>
    <p:split orient="vert" dir="in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"/>
          <p:cNvSpPr>
            <a:spLocks noGrp="1"/>
          </p:cNvSpPr>
          <p:nvPr>
            <p:ph type="body" sz="quarter" idx="11"/>
          </p:nvPr>
        </p:nvSpPr>
        <p:spPr>
          <a:xfrm>
            <a:off x="4714876" y="228600"/>
            <a:ext cx="3590924" cy="6200796"/>
          </a:xfrm>
        </p:spPr>
        <p:txBody>
          <a:bodyPr>
            <a:normAutofit fontScale="92500" lnSpcReduction="20000"/>
          </a:bodyPr>
          <a:lstStyle>
            <a:extLst/>
          </a:lstStyle>
          <a:p>
            <a:r>
              <a:rPr lang="hr-HR" sz="2400" dirty="0" smtClean="0"/>
              <a:t>NAJSTARIJA žminjska kapelica na Pilju</a:t>
            </a:r>
          </a:p>
          <a:p>
            <a:r>
              <a:rPr lang="hr-HR" sz="2200" dirty="0" smtClean="0"/>
              <a:t>Na putu Leprinčani-Grizili, kapelica sa tri reljefa: sv. Antun Padovanski, Kalvarija i nepoznati svetac (reljef oštećen).</a:t>
            </a:r>
            <a:r>
              <a:rPr lang="hr-HR" dirty="0" smtClean="0"/>
              <a:t/>
            </a:r>
            <a:br>
              <a:rPr lang="hr-HR" dirty="0" smtClean="0"/>
            </a:br>
            <a:endParaRPr lang="hr-HR" dirty="0" smtClean="0"/>
          </a:p>
          <a:p>
            <a:r>
              <a:rPr lang="it-IT" dirty="0" smtClean="0"/>
              <a:t>Natpis ispod reljefa Kalvarije:</a:t>
            </a:r>
            <a:endParaRPr lang="hr-HR" dirty="0" smtClean="0"/>
          </a:p>
          <a:p>
            <a:endParaRPr lang="hr-HR" sz="2400" dirty="0" smtClean="0"/>
          </a:p>
          <a:p>
            <a:r>
              <a:rPr lang="it-IT" sz="2400" dirty="0" smtClean="0"/>
              <a:t>PECATORI CHE QVI PASATTE QVI VI VN POCCO </a:t>
            </a:r>
            <a:endParaRPr lang="hr-HR" sz="2400" dirty="0" smtClean="0"/>
          </a:p>
          <a:p>
            <a:r>
              <a:rPr lang="it-IT" sz="2400" dirty="0" smtClean="0"/>
              <a:t>RIMIRATE GESV CHRISTO APASIONATO PER </a:t>
            </a:r>
            <a:endParaRPr lang="hr-HR" sz="2400" dirty="0" smtClean="0"/>
          </a:p>
          <a:p>
            <a:r>
              <a:rPr lang="it-IT" sz="2400" dirty="0" smtClean="0"/>
              <a:t>IL NOSTRO GRAN PECCATTO </a:t>
            </a:r>
            <a:endParaRPr lang="hr-HR" sz="2400" dirty="0" smtClean="0"/>
          </a:p>
          <a:p>
            <a:r>
              <a:rPr lang="it-IT" sz="2400" dirty="0" smtClean="0"/>
              <a:t>ALLA CROCE IN AGONIA STA LA VERGINE MARIA. FATE DVNQVE COMPAGNIA </a:t>
            </a:r>
            <a:endParaRPr lang="hr-HR" sz="2400" dirty="0" smtClean="0"/>
          </a:p>
          <a:p>
            <a:r>
              <a:rPr lang="it-IT" sz="2400" dirty="0" smtClean="0"/>
              <a:t>CON VN PATER AVE MARIA. 1734.</a:t>
            </a:r>
            <a:endParaRPr lang="hr-HR" sz="2400" dirty="0"/>
          </a:p>
        </p:txBody>
      </p:sp>
      <p:pic>
        <p:nvPicPr>
          <p:cNvPr id="8" name="j0321055.jpg"/>
          <p:cNvPicPr>
            <a:picLocks noGrp="1" noChangeAspect="1"/>
          </p:cNvPicPr>
          <p:nvPr>
            <p:ph type="pic" sz="quarter" idx="10"/>
          </p:nvPr>
        </p:nvPicPr>
        <p:blipFill>
          <a:blip r:embed="rId3" cstate="email"/>
          <a:stretch>
            <a:fillRect/>
          </a:stretch>
        </p:blipFill>
        <p:spPr>
          <a:xfrm>
            <a:off x="500034" y="214290"/>
            <a:ext cx="3989616" cy="63246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Rectangle 3"/>
          <p:cNvSpPr/>
          <p:nvPr/>
        </p:nvSpPr>
        <p:spPr>
          <a:xfrm>
            <a:off x="1428728" y="5429264"/>
            <a:ext cx="2071702" cy="709016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Wave1">
              <a:avLst/>
            </a:prstTxWarp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hr-HR" sz="54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1734.</a:t>
            </a:r>
            <a:endParaRPr lang="en-US" sz="5400" b="1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pic>
        <p:nvPicPr>
          <p:cNvPr id="5" name="Picture 4" descr="IMG_4657 (2).JPG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>
          <a:xfrm>
            <a:off x="214282" y="214290"/>
            <a:ext cx="4429156" cy="64146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500"/>
                            </p:stCondLst>
                            <p:childTnLst>
                              <p:par>
                                <p:cTn id="1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3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3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500"/>
                            </p:stCondLst>
                            <p:childTnLst>
                              <p:par>
                                <p:cTn id="20" presetID="6" presetClass="exit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in)">
                                      <p:cBhvr>
                                        <p:cTn id="2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7500"/>
                            </p:stCondLst>
                            <p:childTnLst>
                              <p:par>
                                <p:cTn id="24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" name="Picture Placeholder 26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7715272" y="-1"/>
            <a:ext cx="929656" cy="619769"/>
          </a:xfrm>
          <a:prstGeom prst="rect">
            <a:avLst/>
          </a:prstGeom>
          <a:gradFill>
            <a:gsLst>
              <a:gs pos="0">
                <a:schemeClr val="accent5">
                  <a:shade val="51000"/>
                  <a:satMod val="130000"/>
                  <a:alpha val="24000"/>
                </a:schemeClr>
              </a:gs>
              <a:gs pos="80000">
                <a:schemeClr val="accent5">
                  <a:shade val="93000"/>
                  <a:satMod val="130000"/>
                  <a:alpha val="48000"/>
                </a:schemeClr>
              </a:gs>
              <a:gs pos="100000">
                <a:schemeClr val="accent5">
                  <a:shade val="94000"/>
                  <a:satMod val="135000"/>
                  <a:alpha val="20000"/>
                </a:schemeClr>
              </a:gs>
            </a:gsLst>
            <a:lin ang="16200000" scaled="0"/>
          </a:gradFill>
          <a:ln w="38100" cap="sq" cmpd="sng" algn="ctr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0" name="Picture Placeholder 26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>
          <a:xfrm rot="16200000">
            <a:off x="6815445" y="-314619"/>
            <a:ext cx="513772" cy="1143010"/>
          </a:xfrm>
          <a:prstGeom prst="rect">
            <a:avLst/>
          </a:prstGeom>
          <a:gradFill>
            <a:gsLst>
              <a:gs pos="0">
                <a:schemeClr val="accent5">
                  <a:shade val="51000"/>
                  <a:satMod val="130000"/>
                  <a:alpha val="24000"/>
                </a:schemeClr>
              </a:gs>
              <a:gs pos="80000">
                <a:schemeClr val="accent5">
                  <a:shade val="93000"/>
                  <a:satMod val="130000"/>
                  <a:alpha val="48000"/>
                </a:schemeClr>
              </a:gs>
              <a:gs pos="100000">
                <a:schemeClr val="accent5">
                  <a:shade val="94000"/>
                  <a:satMod val="135000"/>
                  <a:alpha val="20000"/>
                </a:schemeClr>
              </a:gs>
            </a:gsLst>
            <a:lin ang="16200000" scaled="0"/>
          </a:gradFill>
          <a:ln w="38100" cap="sq" cmpd="sng" algn="ctr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4" name="Picture Placeholder 20"/>
          <p:cNvPicPr>
            <a:picLocks noChangeAspect="1"/>
          </p:cNvPicPr>
          <p:nvPr/>
        </p:nvPicPr>
        <p:blipFill>
          <a:blip r:embed="rId5" cstate="email"/>
          <a:srcRect/>
          <a:stretch>
            <a:fillRect/>
          </a:stretch>
        </p:blipFill>
        <p:spPr>
          <a:xfrm rot="5400000">
            <a:off x="7079057" y="921943"/>
            <a:ext cx="2058247" cy="1071570"/>
          </a:xfrm>
          <a:prstGeom prst="rect">
            <a:avLst/>
          </a:prstGeom>
          <a:gradFill>
            <a:gsLst>
              <a:gs pos="0">
                <a:schemeClr val="accent5">
                  <a:shade val="51000"/>
                  <a:satMod val="130000"/>
                  <a:alpha val="24000"/>
                </a:schemeClr>
              </a:gs>
              <a:gs pos="80000">
                <a:schemeClr val="accent5">
                  <a:shade val="93000"/>
                  <a:satMod val="130000"/>
                  <a:alpha val="48000"/>
                </a:schemeClr>
              </a:gs>
              <a:gs pos="100000">
                <a:schemeClr val="accent5">
                  <a:shade val="94000"/>
                  <a:satMod val="135000"/>
                  <a:alpha val="20000"/>
                </a:schemeClr>
              </a:gs>
            </a:gsLst>
            <a:lin ang="16200000" scaled="0"/>
          </a:gradFill>
          <a:ln w="38100" cap="sq" cmpd="sng" algn="ctr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8" name="Picture Placeholder 28"/>
          <p:cNvPicPr>
            <a:picLocks noChangeAspect="1"/>
          </p:cNvPicPr>
          <p:nvPr/>
        </p:nvPicPr>
        <p:blipFill>
          <a:blip r:embed="rId6" cstate="email"/>
          <a:stretch>
            <a:fillRect/>
          </a:stretch>
        </p:blipFill>
        <p:spPr>
          <a:xfrm>
            <a:off x="1142976" y="0"/>
            <a:ext cx="1118102" cy="928670"/>
          </a:xfrm>
          <a:prstGeom prst="rect">
            <a:avLst/>
          </a:prstGeom>
          <a:gradFill>
            <a:gsLst>
              <a:gs pos="0">
                <a:schemeClr val="accent5">
                  <a:shade val="51000"/>
                  <a:satMod val="130000"/>
                  <a:alpha val="24000"/>
                </a:schemeClr>
              </a:gs>
              <a:gs pos="80000">
                <a:schemeClr val="accent5">
                  <a:shade val="93000"/>
                  <a:satMod val="130000"/>
                  <a:alpha val="48000"/>
                </a:schemeClr>
              </a:gs>
              <a:gs pos="100000">
                <a:schemeClr val="accent5">
                  <a:shade val="94000"/>
                  <a:satMod val="135000"/>
                  <a:alpha val="20000"/>
                </a:schemeClr>
              </a:gs>
            </a:gsLst>
            <a:lin ang="16200000" scaled="0"/>
          </a:gradFill>
          <a:ln w="38100" cap="sq" cmpd="sng" algn="ctr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8" name="Picture Placeholder 27"/>
          <p:cNvPicPr>
            <a:picLocks noGrp="1" noChangeAspect="1"/>
          </p:cNvPicPr>
          <p:nvPr>
            <p:ph type="pic" sz="quarter" idx="18"/>
          </p:nvPr>
        </p:nvPicPr>
        <p:blipFill>
          <a:blip r:embed="rId7" cstate="email"/>
          <a:srcRect/>
          <a:stretch>
            <a:fillRect/>
          </a:stretch>
        </p:blipFill>
        <p:spPr>
          <a:xfrm rot="5400000">
            <a:off x="-176000" y="5605263"/>
            <a:ext cx="1428737" cy="107673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7" name="Picture Placeholder 29"/>
          <p:cNvPicPr>
            <a:picLocks noChangeAspect="1"/>
          </p:cNvPicPr>
          <p:nvPr/>
        </p:nvPicPr>
        <p:blipFill>
          <a:blip r:embed="rId8" cstate="email"/>
          <a:srcRect/>
          <a:stretch>
            <a:fillRect/>
          </a:stretch>
        </p:blipFill>
        <p:spPr>
          <a:xfrm rot="5400000">
            <a:off x="-616133" y="1830554"/>
            <a:ext cx="2303803" cy="1071537"/>
          </a:xfrm>
          <a:prstGeom prst="rect">
            <a:avLst/>
          </a:prstGeom>
          <a:gradFill>
            <a:gsLst>
              <a:gs pos="0">
                <a:schemeClr val="accent5">
                  <a:shade val="51000"/>
                  <a:satMod val="130000"/>
                  <a:alpha val="24000"/>
                </a:schemeClr>
              </a:gs>
              <a:gs pos="80000">
                <a:schemeClr val="accent5">
                  <a:shade val="93000"/>
                  <a:satMod val="130000"/>
                  <a:alpha val="48000"/>
                </a:schemeClr>
              </a:gs>
              <a:gs pos="100000">
                <a:schemeClr val="accent5">
                  <a:shade val="94000"/>
                  <a:satMod val="135000"/>
                  <a:alpha val="20000"/>
                </a:schemeClr>
              </a:gs>
            </a:gsLst>
            <a:lin ang="16200000" scaled="0"/>
          </a:gradFill>
          <a:ln w="38100" cap="sq" cmpd="sng" algn="ctr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3" name="Picture Placeholder 26"/>
          <p:cNvPicPr>
            <a:picLocks noChangeAspect="1"/>
          </p:cNvPicPr>
          <p:nvPr/>
        </p:nvPicPr>
        <p:blipFill>
          <a:blip r:embed="rId9" cstate="email"/>
          <a:stretch>
            <a:fillRect/>
          </a:stretch>
        </p:blipFill>
        <p:spPr>
          <a:xfrm>
            <a:off x="6500826" y="428604"/>
            <a:ext cx="1029282" cy="1868006"/>
          </a:xfrm>
          <a:prstGeom prst="rect">
            <a:avLst/>
          </a:prstGeom>
          <a:gradFill>
            <a:gsLst>
              <a:gs pos="0">
                <a:schemeClr val="accent5">
                  <a:shade val="51000"/>
                  <a:satMod val="130000"/>
                  <a:alpha val="24000"/>
                </a:schemeClr>
              </a:gs>
              <a:gs pos="80000">
                <a:schemeClr val="accent5">
                  <a:shade val="93000"/>
                  <a:satMod val="130000"/>
                  <a:alpha val="48000"/>
                </a:schemeClr>
              </a:gs>
              <a:gs pos="100000">
                <a:schemeClr val="accent5">
                  <a:shade val="94000"/>
                  <a:satMod val="135000"/>
                  <a:alpha val="20000"/>
                </a:schemeClr>
              </a:gs>
            </a:gsLst>
            <a:lin ang="16200000" scaled="0"/>
          </a:gradFill>
          <a:ln w="38100" cap="sq" cmpd="sng" algn="ctr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0" name="Picture Placeholder 26"/>
          <p:cNvPicPr>
            <a:picLocks noChangeAspect="1"/>
          </p:cNvPicPr>
          <p:nvPr/>
        </p:nvPicPr>
        <p:blipFill>
          <a:blip r:embed="rId10" cstate="email"/>
          <a:stretch>
            <a:fillRect/>
          </a:stretch>
        </p:blipFill>
        <p:spPr>
          <a:xfrm>
            <a:off x="0" y="3857628"/>
            <a:ext cx="1071538" cy="1555840"/>
          </a:xfrm>
          <a:prstGeom prst="rect">
            <a:avLst/>
          </a:prstGeom>
          <a:gradFill>
            <a:gsLst>
              <a:gs pos="0">
                <a:schemeClr val="accent5">
                  <a:shade val="51000"/>
                  <a:satMod val="130000"/>
                  <a:alpha val="24000"/>
                </a:schemeClr>
              </a:gs>
              <a:gs pos="80000">
                <a:schemeClr val="accent5">
                  <a:shade val="93000"/>
                  <a:satMod val="130000"/>
                  <a:alpha val="48000"/>
                </a:schemeClr>
              </a:gs>
              <a:gs pos="100000">
                <a:schemeClr val="accent5">
                  <a:shade val="94000"/>
                  <a:satMod val="135000"/>
                  <a:alpha val="20000"/>
                </a:schemeClr>
              </a:gs>
            </a:gsLst>
            <a:lin ang="16200000" scaled="0"/>
          </a:gradFill>
          <a:ln w="38100" cap="sq" cmpd="sng" algn="ctr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9" name="Picture Placeholder 26"/>
          <p:cNvPicPr>
            <a:picLocks noChangeAspect="1"/>
          </p:cNvPicPr>
          <p:nvPr/>
        </p:nvPicPr>
        <p:blipFill>
          <a:blip r:embed="rId11" cstate="email"/>
          <a:srcRect/>
          <a:stretch>
            <a:fillRect/>
          </a:stretch>
        </p:blipFill>
        <p:spPr>
          <a:xfrm>
            <a:off x="2285984" y="0"/>
            <a:ext cx="1643074" cy="1428712"/>
          </a:xfrm>
          <a:prstGeom prst="rect">
            <a:avLst/>
          </a:prstGeom>
          <a:gradFill>
            <a:gsLst>
              <a:gs pos="0">
                <a:schemeClr val="accent5">
                  <a:shade val="51000"/>
                  <a:satMod val="130000"/>
                  <a:alpha val="24000"/>
                </a:schemeClr>
              </a:gs>
              <a:gs pos="80000">
                <a:schemeClr val="accent5">
                  <a:shade val="93000"/>
                  <a:satMod val="130000"/>
                  <a:alpha val="48000"/>
                </a:schemeClr>
              </a:gs>
              <a:gs pos="100000">
                <a:schemeClr val="accent5">
                  <a:shade val="94000"/>
                  <a:satMod val="135000"/>
                  <a:alpha val="20000"/>
                </a:schemeClr>
              </a:gs>
            </a:gsLst>
            <a:lin ang="16200000" scaled="0"/>
          </a:gradFill>
          <a:ln w="38100" cap="sq" cmpd="sng" algn="ctr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6" name="Picture Placeholder 31"/>
          <p:cNvPicPr>
            <a:picLocks noChangeAspect="1"/>
          </p:cNvPicPr>
          <p:nvPr/>
        </p:nvPicPr>
        <p:blipFill>
          <a:blip r:embed="rId12" cstate="email"/>
          <a:stretch>
            <a:fillRect/>
          </a:stretch>
        </p:blipFill>
        <p:spPr>
          <a:xfrm rot="5400000">
            <a:off x="3675545" y="332288"/>
            <a:ext cx="1807278" cy="1204852"/>
          </a:xfrm>
          <a:prstGeom prst="rect">
            <a:avLst/>
          </a:prstGeom>
          <a:gradFill>
            <a:gsLst>
              <a:gs pos="0">
                <a:schemeClr val="accent5">
                  <a:shade val="51000"/>
                  <a:satMod val="130000"/>
                  <a:alpha val="24000"/>
                </a:schemeClr>
              </a:gs>
              <a:gs pos="80000">
                <a:schemeClr val="accent5">
                  <a:shade val="93000"/>
                  <a:satMod val="130000"/>
                  <a:alpha val="48000"/>
                </a:schemeClr>
              </a:gs>
              <a:gs pos="100000">
                <a:schemeClr val="accent5">
                  <a:shade val="94000"/>
                  <a:satMod val="135000"/>
                  <a:alpha val="20000"/>
                </a:schemeClr>
              </a:gs>
            </a:gsLst>
            <a:lin ang="16200000" scaled="0"/>
          </a:gradFill>
          <a:ln w="38100" cap="sq" cmpd="sng" algn="ctr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5" name="Picture Placeholder 28"/>
          <p:cNvPicPr>
            <a:picLocks noChangeAspect="1"/>
          </p:cNvPicPr>
          <p:nvPr/>
        </p:nvPicPr>
        <p:blipFill>
          <a:blip r:embed="rId13" cstate="email"/>
          <a:srcRect/>
          <a:stretch>
            <a:fillRect/>
          </a:stretch>
        </p:blipFill>
        <p:spPr>
          <a:xfrm>
            <a:off x="7215206" y="2357430"/>
            <a:ext cx="1428760" cy="1577677"/>
          </a:xfrm>
          <a:prstGeom prst="rect">
            <a:avLst/>
          </a:prstGeom>
          <a:gradFill>
            <a:gsLst>
              <a:gs pos="0">
                <a:schemeClr val="accent5">
                  <a:shade val="51000"/>
                  <a:satMod val="130000"/>
                  <a:alpha val="24000"/>
                </a:schemeClr>
              </a:gs>
              <a:gs pos="80000">
                <a:schemeClr val="accent5">
                  <a:shade val="93000"/>
                  <a:satMod val="130000"/>
                  <a:alpha val="48000"/>
                </a:schemeClr>
              </a:gs>
              <a:gs pos="100000">
                <a:schemeClr val="accent5">
                  <a:shade val="94000"/>
                  <a:satMod val="135000"/>
                  <a:alpha val="20000"/>
                </a:schemeClr>
              </a:gs>
            </a:gsLst>
            <a:lin ang="16200000" scaled="0"/>
          </a:gradFill>
          <a:ln w="38100" cap="sq" cmpd="sng" algn="ctr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2" name="Picture Placeholder 28"/>
          <p:cNvPicPr>
            <a:picLocks noChangeAspect="1"/>
          </p:cNvPicPr>
          <p:nvPr/>
        </p:nvPicPr>
        <p:blipFill>
          <a:blip r:embed="rId14" cstate="email"/>
          <a:srcRect/>
          <a:stretch>
            <a:fillRect/>
          </a:stretch>
        </p:blipFill>
        <p:spPr>
          <a:xfrm rot="520223">
            <a:off x="5820337" y="2104459"/>
            <a:ext cx="1497212" cy="1510901"/>
          </a:xfrm>
          <a:prstGeom prst="rect">
            <a:avLst/>
          </a:prstGeom>
          <a:gradFill>
            <a:gsLst>
              <a:gs pos="0">
                <a:schemeClr val="accent5">
                  <a:shade val="51000"/>
                  <a:satMod val="130000"/>
                  <a:alpha val="24000"/>
                </a:schemeClr>
              </a:gs>
              <a:gs pos="80000">
                <a:schemeClr val="accent5">
                  <a:shade val="93000"/>
                  <a:satMod val="130000"/>
                  <a:alpha val="48000"/>
                </a:schemeClr>
              </a:gs>
              <a:gs pos="100000">
                <a:schemeClr val="accent5">
                  <a:shade val="94000"/>
                  <a:satMod val="135000"/>
                  <a:alpha val="20000"/>
                </a:schemeClr>
              </a:gs>
            </a:gsLst>
            <a:lin ang="16200000" scaled="0"/>
          </a:gradFill>
          <a:ln w="38100" cap="sq" cmpd="sng" algn="ctr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6" name="Picture Placeholder 25"/>
          <p:cNvPicPr>
            <a:picLocks noGrp="1" noChangeAspect="1"/>
          </p:cNvPicPr>
          <p:nvPr>
            <p:ph type="pic" sz="quarter" idx="13"/>
          </p:nvPr>
        </p:nvPicPr>
        <p:blipFill>
          <a:blip r:embed="rId15" cstate="email"/>
          <a:srcRect/>
          <a:stretch>
            <a:fillRect/>
          </a:stretch>
        </p:blipFill>
        <p:spPr>
          <a:xfrm rot="5184056">
            <a:off x="691819" y="1303542"/>
            <a:ext cx="2118261" cy="135912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5" name="Picture Placeholder 24"/>
          <p:cNvPicPr>
            <a:picLocks noGrp="1" noChangeAspect="1"/>
          </p:cNvPicPr>
          <p:nvPr>
            <p:ph type="pic" sz="quarter" idx="14"/>
          </p:nvPr>
        </p:nvPicPr>
        <p:blipFill>
          <a:blip r:embed="rId16" cstate="email"/>
          <a:srcRect/>
          <a:stretch>
            <a:fillRect/>
          </a:stretch>
        </p:blipFill>
        <p:spPr>
          <a:xfrm rot="5400000">
            <a:off x="2220369" y="1137161"/>
            <a:ext cx="1536698" cy="111971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4" name="Picture Placeholder 23"/>
          <p:cNvPicPr>
            <a:picLocks noGrp="1" noChangeAspect="1"/>
          </p:cNvPicPr>
          <p:nvPr>
            <p:ph type="pic" sz="quarter" idx="15"/>
          </p:nvPr>
        </p:nvPicPr>
        <p:blipFill>
          <a:blip r:embed="rId17" cstate="email"/>
          <a:stretch>
            <a:fillRect/>
          </a:stretch>
        </p:blipFill>
        <p:spPr>
          <a:xfrm rot="5400000">
            <a:off x="3249363" y="1751241"/>
            <a:ext cx="1935025" cy="129001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1" name="Picture Placeholder 20"/>
          <p:cNvPicPr>
            <a:picLocks noGrp="1" noChangeAspect="1"/>
          </p:cNvPicPr>
          <p:nvPr>
            <p:ph type="pic" sz="quarter" idx="16"/>
          </p:nvPr>
        </p:nvPicPr>
        <p:blipFill>
          <a:blip r:embed="rId18" cstate="email"/>
          <a:srcRect/>
          <a:stretch>
            <a:fillRect/>
          </a:stretch>
        </p:blipFill>
        <p:spPr>
          <a:xfrm rot="5400000">
            <a:off x="4841920" y="373023"/>
            <a:ext cx="1995625" cy="124958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2" name="Picture Placeholder 31"/>
          <p:cNvPicPr>
            <a:picLocks noGrp="1" noChangeAspect="1"/>
          </p:cNvPicPr>
          <p:nvPr>
            <p:ph type="pic" sz="quarter" idx="17"/>
          </p:nvPr>
        </p:nvPicPr>
        <p:blipFill>
          <a:blip r:embed="rId19" cstate="email"/>
          <a:srcRect/>
          <a:stretch>
            <a:fillRect/>
          </a:stretch>
        </p:blipFill>
        <p:spPr>
          <a:xfrm>
            <a:off x="2143108" y="2428868"/>
            <a:ext cx="1528105" cy="135732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1" name="Picture Placeholder 30"/>
          <p:cNvPicPr>
            <a:picLocks noGrp="1" noChangeAspect="1"/>
          </p:cNvPicPr>
          <p:nvPr>
            <p:ph type="pic" sz="quarter" idx="20"/>
          </p:nvPr>
        </p:nvPicPr>
        <p:blipFill>
          <a:blip r:embed="rId20" cstate="email"/>
          <a:stretch>
            <a:fillRect/>
          </a:stretch>
        </p:blipFill>
        <p:spPr>
          <a:xfrm rot="5400000">
            <a:off x="4321965" y="2178836"/>
            <a:ext cx="1928827" cy="128588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9" name="Picture Placeholder 28"/>
          <p:cNvPicPr>
            <a:picLocks noGrp="1" noChangeAspect="1"/>
          </p:cNvPicPr>
          <p:nvPr>
            <p:ph type="pic" sz="quarter" idx="22"/>
          </p:nvPr>
        </p:nvPicPr>
        <p:blipFill>
          <a:blip r:embed="rId21" cstate="email"/>
          <a:srcRect/>
          <a:stretch>
            <a:fillRect/>
          </a:stretch>
        </p:blipFill>
        <p:spPr>
          <a:xfrm>
            <a:off x="7072330" y="3929066"/>
            <a:ext cx="1572424" cy="164307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0" name="Picture Placeholder 29"/>
          <p:cNvPicPr>
            <a:picLocks noGrp="1" noChangeAspect="1"/>
          </p:cNvPicPr>
          <p:nvPr>
            <p:ph type="pic" sz="quarter" idx="21"/>
          </p:nvPr>
        </p:nvPicPr>
        <p:blipFill>
          <a:blip r:embed="rId22" cstate="email"/>
          <a:srcRect/>
          <a:stretch>
            <a:fillRect/>
          </a:stretch>
        </p:blipFill>
        <p:spPr>
          <a:xfrm rot="5713617">
            <a:off x="5527028" y="3883697"/>
            <a:ext cx="1880621" cy="137436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3" name="Picture Placeholder 26"/>
          <p:cNvPicPr>
            <a:picLocks noChangeAspect="1"/>
          </p:cNvPicPr>
          <p:nvPr/>
        </p:nvPicPr>
        <p:blipFill>
          <a:blip r:embed="rId23" cstate="screen"/>
          <a:stretch>
            <a:fillRect/>
          </a:stretch>
        </p:blipFill>
        <p:spPr>
          <a:xfrm rot="5400000">
            <a:off x="3893338" y="3607596"/>
            <a:ext cx="2357455" cy="1571636"/>
          </a:xfrm>
          <a:prstGeom prst="rect">
            <a:avLst/>
          </a:prstGeom>
          <a:gradFill>
            <a:gsLst>
              <a:gs pos="0">
                <a:schemeClr val="accent5">
                  <a:shade val="51000"/>
                  <a:satMod val="130000"/>
                  <a:alpha val="24000"/>
                </a:schemeClr>
              </a:gs>
              <a:gs pos="80000">
                <a:schemeClr val="accent5">
                  <a:shade val="93000"/>
                  <a:satMod val="130000"/>
                  <a:alpha val="48000"/>
                </a:schemeClr>
              </a:gs>
              <a:gs pos="100000">
                <a:schemeClr val="accent5">
                  <a:shade val="94000"/>
                  <a:satMod val="135000"/>
                  <a:alpha val="20000"/>
                </a:schemeClr>
              </a:gs>
            </a:gsLst>
            <a:lin ang="16200000" scaled="0"/>
          </a:gradFill>
          <a:ln w="38100" cap="sq" cmpd="sng" algn="ctr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7" name="Picture Placeholder 27"/>
          <p:cNvPicPr>
            <a:picLocks noChangeAspect="1"/>
          </p:cNvPicPr>
          <p:nvPr/>
        </p:nvPicPr>
        <p:blipFill>
          <a:blip r:embed="rId24" cstate="email"/>
          <a:srcRect/>
          <a:stretch>
            <a:fillRect/>
          </a:stretch>
        </p:blipFill>
        <p:spPr>
          <a:xfrm rot="20743528">
            <a:off x="439581" y="2616512"/>
            <a:ext cx="1837262" cy="1412000"/>
          </a:xfrm>
          <a:prstGeom prst="rect">
            <a:avLst/>
          </a:prstGeom>
          <a:gradFill>
            <a:gsLst>
              <a:gs pos="0">
                <a:schemeClr val="accent5">
                  <a:shade val="51000"/>
                  <a:satMod val="130000"/>
                  <a:alpha val="24000"/>
                </a:schemeClr>
              </a:gs>
              <a:gs pos="80000">
                <a:schemeClr val="accent5">
                  <a:shade val="93000"/>
                  <a:satMod val="130000"/>
                  <a:alpha val="48000"/>
                </a:schemeClr>
              </a:gs>
              <a:gs pos="100000">
                <a:schemeClr val="accent5">
                  <a:shade val="94000"/>
                  <a:satMod val="135000"/>
                  <a:alpha val="20000"/>
                </a:schemeClr>
              </a:gs>
            </a:gsLst>
            <a:lin ang="16200000" scaled="0"/>
          </a:gradFill>
          <a:ln w="38100" cap="sq" cmpd="sng" algn="ctr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7" name="Picture Placeholder 26"/>
          <p:cNvPicPr>
            <a:picLocks noGrp="1" noChangeAspect="1"/>
          </p:cNvPicPr>
          <p:nvPr>
            <p:ph type="pic" sz="quarter" idx="19"/>
          </p:nvPr>
        </p:nvPicPr>
        <p:blipFill>
          <a:blip r:embed="rId25" cstate="email"/>
          <a:srcRect/>
          <a:stretch>
            <a:fillRect/>
          </a:stretch>
        </p:blipFill>
        <p:spPr>
          <a:xfrm>
            <a:off x="1071538" y="3786190"/>
            <a:ext cx="1636953" cy="169679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8" name="Picture Placeholder 26"/>
          <p:cNvPicPr>
            <a:picLocks noChangeAspect="1"/>
          </p:cNvPicPr>
          <p:nvPr/>
        </p:nvPicPr>
        <p:blipFill>
          <a:blip r:embed="rId26" cstate="email"/>
          <a:stretch>
            <a:fillRect/>
          </a:stretch>
        </p:blipFill>
        <p:spPr>
          <a:xfrm>
            <a:off x="2143108" y="5210228"/>
            <a:ext cx="1355076" cy="1647772"/>
          </a:xfrm>
          <a:prstGeom prst="rect">
            <a:avLst/>
          </a:prstGeom>
          <a:gradFill>
            <a:gsLst>
              <a:gs pos="0">
                <a:schemeClr val="accent5">
                  <a:shade val="51000"/>
                  <a:satMod val="130000"/>
                  <a:alpha val="24000"/>
                </a:schemeClr>
              </a:gs>
              <a:gs pos="80000">
                <a:schemeClr val="accent5">
                  <a:shade val="93000"/>
                  <a:satMod val="130000"/>
                  <a:alpha val="48000"/>
                </a:schemeClr>
              </a:gs>
              <a:gs pos="100000">
                <a:schemeClr val="accent5">
                  <a:shade val="94000"/>
                  <a:satMod val="135000"/>
                  <a:alpha val="20000"/>
                </a:schemeClr>
              </a:gs>
            </a:gsLst>
            <a:lin ang="16200000" scaled="0"/>
          </a:gradFill>
          <a:ln w="38100" cap="sq" cmpd="sng" algn="ctr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2" name="Picture Placeholder 26"/>
          <p:cNvPicPr>
            <a:picLocks noChangeAspect="1"/>
          </p:cNvPicPr>
          <p:nvPr/>
        </p:nvPicPr>
        <p:blipFill>
          <a:blip r:embed="rId27" cstate="email"/>
          <a:srcRect/>
          <a:stretch>
            <a:fillRect/>
          </a:stretch>
        </p:blipFill>
        <p:spPr>
          <a:xfrm>
            <a:off x="2714612" y="3429001"/>
            <a:ext cx="1503708" cy="1857388"/>
          </a:xfrm>
          <a:prstGeom prst="rect">
            <a:avLst/>
          </a:prstGeom>
          <a:gradFill>
            <a:gsLst>
              <a:gs pos="0">
                <a:schemeClr val="accent5">
                  <a:shade val="51000"/>
                  <a:satMod val="130000"/>
                  <a:alpha val="24000"/>
                </a:schemeClr>
              </a:gs>
              <a:gs pos="80000">
                <a:schemeClr val="accent5">
                  <a:shade val="93000"/>
                  <a:satMod val="130000"/>
                  <a:alpha val="48000"/>
                </a:schemeClr>
              </a:gs>
              <a:gs pos="100000">
                <a:schemeClr val="accent5">
                  <a:shade val="94000"/>
                  <a:satMod val="135000"/>
                  <a:alpha val="20000"/>
                </a:schemeClr>
              </a:gs>
            </a:gsLst>
            <a:lin ang="16200000" scaled="0"/>
          </a:gradFill>
          <a:ln w="38100" cap="sq" cmpd="sng" algn="ctr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3" name="Picture Placeholder 28"/>
          <p:cNvPicPr>
            <a:picLocks noChangeAspect="1"/>
          </p:cNvPicPr>
          <p:nvPr/>
        </p:nvPicPr>
        <p:blipFill>
          <a:blip r:embed="rId28" cstate="email"/>
          <a:stretch>
            <a:fillRect/>
          </a:stretch>
        </p:blipFill>
        <p:spPr>
          <a:xfrm>
            <a:off x="5572132" y="5365045"/>
            <a:ext cx="1398857" cy="1492955"/>
          </a:xfrm>
          <a:prstGeom prst="rect">
            <a:avLst/>
          </a:prstGeom>
          <a:gradFill>
            <a:gsLst>
              <a:gs pos="0">
                <a:schemeClr val="accent5">
                  <a:shade val="51000"/>
                  <a:satMod val="130000"/>
                  <a:alpha val="24000"/>
                </a:schemeClr>
              </a:gs>
              <a:gs pos="80000">
                <a:schemeClr val="accent5">
                  <a:shade val="93000"/>
                  <a:satMod val="130000"/>
                  <a:alpha val="48000"/>
                </a:schemeClr>
              </a:gs>
              <a:gs pos="100000">
                <a:schemeClr val="accent5">
                  <a:shade val="94000"/>
                  <a:satMod val="135000"/>
                  <a:alpha val="20000"/>
                </a:schemeClr>
              </a:gs>
            </a:gsLst>
            <a:lin ang="16200000" scaled="0"/>
          </a:gradFill>
          <a:ln w="38100" cap="sq" cmpd="sng" algn="ctr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4" name="Picture Placeholder 26"/>
          <p:cNvPicPr>
            <a:picLocks noChangeAspect="1"/>
          </p:cNvPicPr>
          <p:nvPr/>
        </p:nvPicPr>
        <p:blipFill>
          <a:blip r:embed="rId29" cstate="email"/>
          <a:srcRect/>
          <a:stretch>
            <a:fillRect/>
          </a:stretch>
        </p:blipFill>
        <p:spPr>
          <a:xfrm>
            <a:off x="3500430" y="5251383"/>
            <a:ext cx="1071570" cy="1606618"/>
          </a:xfrm>
          <a:prstGeom prst="rect">
            <a:avLst/>
          </a:prstGeom>
          <a:gradFill>
            <a:gsLst>
              <a:gs pos="0">
                <a:schemeClr val="accent5">
                  <a:shade val="51000"/>
                  <a:satMod val="130000"/>
                  <a:alpha val="24000"/>
                </a:schemeClr>
              </a:gs>
              <a:gs pos="80000">
                <a:schemeClr val="accent5">
                  <a:shade val="93000"/>
                  <a:satMod val="130000"/>
                  <a:alpha val="48000"/>
                </a:schemeClr>
              </a:gs>
              <a:gs pos="100000">
                <a:schemeClr val="accent5">
                  <a:shade val="94000"/>
                  <a:satMod val="135000"/>
                  <a:alpha val="20000"/>
                </a:schemeClr>
              </a:gs>
            </a:gsLst>
            <a:lin ang="16200000" scaled="0"/>
          </a:gradFill>
          <a:ln w="38100" cap="sq" cmpd="sng" algn="ctr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5" name="Picture Placeholder 26"/>
          <p:cNvPicPr>
            <a:picLocks noChangeAspect="1"/>
          </p:cNvPicPr>
          <p:nvPr/>
        </p:nvPicPr>
        <p:blipFill>
          <a:blip r:embed="rId30" cstate="email"/>
          <a:stretch>
            <a:fillRect/>
          </a:stretch>
        </p:blipFill>
        <p:spPr>
          <a:xfrm>
            <a:off x="1000100" y="5376964"/>
            <a:ext cx="1106360" cy="1481036"/>
          </a:xfrm>
          <a:prstGeom prst="rect">
            <a:avLst/>
          </a:prstGeom>
          <a:gradFill>
            <a:gsLst>
              <a:gs pos="0">
                <a:schemeClr val="accent5">
                  <a:shade val="51000"/>
                  <a:satMod val="130000"/>
                  <a:alpha val="24000"/>
                </a:schemeClr>
              </a:gs>
              <a:gs pos="80000">
                <a:schemeClr val="accent5">
                  <a:shade val="93000"/>
                  <a:satMod val="130000"/>
                  <a:alpha val="48000"/>
                </a:schemeClr>
              </a:gs>
              <a:gs pos="100000">
                <a:schemeClr val="accent5">
                  <a:shade val="94000"/>
                  <a:satMod val="135000"/>
                  <a:alpha val="20000"/>
                </a:schemeClr>
              </a:gs>
            </a:gsLst>
            <a:lin ang="16200000" scaled="0"/>
          </a:gradFill>
          <a:ln w="38100" cap="sq" cmpd="sng" algn="ctr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6" name="Picture Placeholder 29"/>
          <p:cNvPicPr>
            <a:picLocks noChangeAspect="1"/>
          </p:cNvPicPr>
          <p:nvPr/>
        </p:nvPicPr>
        <p:blipFill>
          <a:blip r:embed="rId31" cstate="email"/>
          <a:srcRect/>
          <a:stretch>
            <a:fillRect/>
          </a:stretch>
        </p:blipFill>
        <p:spPr>
          <a:xfrm>
            <a:off x="4500562" y="5429264"/>
            <a:ext cx="1155730" cy="1428736"/>
          </a:xfrm>
          <a:prstGeom prst="rect">
            <a:avLst/>
          </a:prstGeom>
          <a:gradFill>
            <a:gsLst>
              <a:gs pos="0">
                <a:schemeClr val="accent5">
                  <a:shade val="51000"/>
                  <a:satMod val="130000"/>
                  <a:alpha val="24000"/>
                </a:schemeClr>
              </a:gs>
              <a:gs pos="80000">
                <a:schemeClr val="accent5">
                  <a:shade val="93000"/>
                  <a:satMod val="130000"/>
                  <a:alpha val="48000"/>
                </a:schemeClr>
              </a:gs>
              <a:gs pos="100000">
                <a:schemeClr val="accent5">
                  <a:shade val="94000"/>
                  <a:satMod val="135000"/>
                  <a:alpha val="20000"/>
                </a:schemeClr>
              </a:gs>
            </a:gsLst>
            <a:lin ang="16200000" scaled="0"/>
          </a:gradFill>
          <a:ln w="38100" cap="sq" cmpd="sng" algn="ctr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9" name="Picture Placeholder 28"/>
          <p:cNvPicPr>
            <a:picLocks noChangeAspect="1"/>
          </p:cNvPicPr>
          <p:nvPr/>
        </p:nvPicPr>
        <p:blipFill>
          <a:blip r:embed="rId32" cstate="email"/>
          <a:stretch>
            <a:fillRect/>
          </a:stretch>
        </p:blipFill>
        <p:spPr>
          <a:xfrm>
            <a:off x="-1" y="0"/>
            <a:ext cx="1152983" cy="1142984"/>
          </a:xfrm>
          <a:prstGeom prst="rect">
            <a:avLst/>
          </a:prstGeom>
          <a:gradFill>
            <a:gsLst>
              <a:gs pos="0">
                <a:schemeClr val="accent5">
                  <a:shade val="51000"/>
                  <a:satMod val="130000"/>
                  <a:alpha val="24000"/>
                </a:schemeClr>
              </a:gs>
              <a:gs pos="80000">
                <a:schemeClr val="accent5">
                  <a:shade val="93000"/>
                  <a:satMod val="130000"/>
                  <a:alpha val="48000"/>
                </a:schemeClr>
              </a:gs>
              <a:gs pos="100000">
                <a:schemeClr val="accent5">
                  <a:shade val="94000"/>
                  <a:satMod val="135000"/>
                  <a:alpha val="20000"/>
                </a:schemeClr>
              </a:gs>
            </a:gsLst>
            <a:lin ang="16200000" scaled="0"/>
          </a:gradFill>
          <a:ln w="38100" cap="sq" cmpd="sng" algn="ctr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1" name="Picture Placeholder 26"/>
          <p:cNvPicPr>
            <a:picLocks noChangeAspect="1"/>
          </p:cNvPicPr>
          <p:nvPr/>
        </p:nvPicPr>
        <p:blipFill>
          <a:blip r:embed="rId33" cstate="email"/>
          <a:srcRect/>
          <a:stretch>
            <a:fillRect/>
          </a:stretch>
        </p:blipFill>
        <p:spPr>
          <a:xfrm>
            <a:off x="6958781" y="5643579"/>
            <a:ext cx="1685185" cy="1214422"/>
          </a:xfrm>
          <a:prstGeom prst="rect">
            <a:avLst/>
          </a:prstGeom>
          <a:gradFill>
            <a:gsLst>
              <a:gs pos="0">
                <a:schemeClr val="accent5">
                  <a:shade val="51000"/>
                  <a:satMod val="130000"/>
                  <a:alpha val="24000"/>
                </a:schemeClr>
              </a:gs>
              <a:gs pos="80000">
                <a:schemeClr val="accent5">
                  <a:shade val="93000"/>
                  <a:satMod val="130000"/>
                  <a:alpha val="48000"/>
                </a:schemeClr>
              </a:gs>
              <a:gs pos="100000">
                <a:schemeClr val="accent5">
                  <a:shade val="94000"/>
                  <a:satMod val="135000"/>
                  <a:alpha val="20000"/>
                </a:schemeClr>
              </a:gs>
            </a:gsLst>
            <a:lin ang="16200000" scaled="0"/>
          </a:gradFill>
          <a:ln w="38100" cap="sq" cmpd="sng" algn="ctr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2" name="Picture Placeholder 26"/>
          <p:cNvPicPr>
            <a:picLocks noChangeAspect="1"/>
          </p:cNvPicPr>
          <p:nvPr/>
        </p:nvPicPr>
        <p:blipFill>
          <a:blip r:embed="rId34" cstate="email"/>
          <a:stretch>
            <a:fillRect/>
          </a:stretch>
        </p:blipFill>
        <p:spPr>
          <a:xfrm>
            <a:off x="0" y="3245534"/>
            <a:ext cx="571472" cy="566759"/>
          </a:xfrm>
          <a:prstGeom prst="rect">
            <a:avLst/>
          </a:prstGeom>
          <a:gradFill>
            <a:gsLst>
              <a:gs pos="0">
                <a:schemeClr val="accent5">
                  <a:shade val="51000"/>
                  <a:satMod val="130000"/>
                  <a:alpha val="24000"/>
                </a:schemeClr>
              </a:gs>
              <a:gs pos="80000">
                <a:schemeClr val="accent5">
                  <a:shade val="93000"/>
                  <a:satMod val="130000"/>
                  <a:alpha val="48000"/>
                </a:schemeClr>
              </a:gs>
              <a:gs pos="100000">
                <a:schemeClr val="accent5">
                  <a:shade val="94000"/>
                  <a:satMod val="135000"/>
                  <a:alpha val="20000"/>
                </a:schemeClr>
              </a:gs>
            </a:gsLst>
            <a:lin ang="16200000" scaled="0"/>
          </a:gradFill>
          <a:ln w="38100" cap="sq" cmpd="sng" algn="ctr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43" name="Oval 42"/>
          <p:cNvSpPr/>
          <p:nvPr/>
        </p:nvSpPr>
        <p:spPr>
          <a:xfrm>
            <a:off x="2514600" y="914400"/>
            <a:ext cx="1600199" cy="1600199"/>
          </a:xfrm>
          <a:prstGeom prst="ellipse">
            <a:avLst/>
          </a:prstGeom>
          <a:gradFill flip="none" rotWithShape="1">
            <a:gsLst>
              <a:gs pos="0">
                <a:srgbClr val="CCCCFF"/>
              </a:gs>
              <a:gs pos="17999">
                <a:srgbClr val="99CCFF"/>
              </a:gs>
              <a:gs pos="36000">
                <a:srgbClr val="9966FF"/>
              </a:gs>
              <a:gs pos="61000">
                <a:srgbClr val="CC99FF"/>
              </a:gs>
              <a:gs pos="82001">
                <a:srgbClr val="99CCFF"/>
              </a:gs>
              <a:gs pos="100000">
                <a:srgbClr val="CCCCFF"/>
              </a:gs>
            </a:gsLst>
            <a:path path="circle">
              <a:fillToRect l="100000" b="100000"/>
            </a:path>
            <a:tileRect t="-100000" r="-100000"/>
          </a:gradFill>
          <a:ln>
            <a:gradFill flip="none" rotWithShape="1">
              <a:gsLst>
                <a:gs pos="0">
                  <a:srgbClr val="CCCCFF"/>
                </a:gs>
                <a:gs pos="17999">
                  <a:srgbClr val="99CCFF"/>
                </a:gs>
                <a:gs pos="36000">
                  <a:srgbClr val="9966FF"/>
                </a:gs>
                <a:gs pos="61000">
                  <a:srgbClr val="CC99FF"/>
                </a:gs>
                <a:gs pos="82001">
                  <a:srgbClr val="99CCFF"/>
                </a:gs>
                <a:gs pos="100000">
                  <a:srgbClr val="CCCCFF"/>
                </a:gs>
              </a:gsLst>
              <a:lin ang="5400000" scaled="1"/>
              <a:tileRect/>
            </a:gradFill>
          </a:ln>
          <a:effectLst/>
          <a:scene3d>
            <a:camera prst="orthographicFront"/>
            <a:lightRig rig="glow" dir="t">
              <a:rot lat="0" lon="0" rev="6600000"/>
            </a:lightRig>
          </a:scene3d>
          <a:sp3d prstMaterial="clear">
            <a:bevelT w="635000" h="635000"/>
            <a:extrusionClr>
              <a:schemeClr val="bg1"/>
            </a:extrusionClr>
            <a:contourClr>
              <a:schemeClr val="bg1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45" name="Oval 44"/>
          <p:cNvSpPr/>
          <p:nvPr/>
        </p:nvSpPr>
        <p:spPr>
          <a:xfrm>
            <a:off x="4038600" y="2590800"/>
            <a:ext cx="1143000" cy="1143000"/>
          </a:xfrm>
          <a:prstGeom prst="ellipse">
            <a:avLst/>
          </a:prstGeom>
          <a:gradFill flip="none" rotWithShape="1">
            <a:gsLst>
              <a:gs pos="0">
                <a:srgbClr val="CCCCFF"/>
              </a:gs>
              <a:gs pos="17999">
                <a:srgbClr val="99CCFF"/>
              </a:gs>
              <a:gs pos="36000">
                <a:srgbClr val="9966FF"/>
              </a:gs>
              <a:gs pos="61000">
                <a:srgbClr val="CC99FF"/>
              </a:gs>
              <a:gs pos="82001">
                <a:srgbClr val="99CCFF"/>
              </a:gs>
              <a:gs pos="100000">
                <a:srgbClr val="CCCCFF"/>
              </a:gs>
            </a:gsLst>
            <a:path path="circle">
              <a:fillToRect l="100000" b="100000"/>
            </a:path>
            <a:tileRect t="-100000" r="-100000"/>
          </a:gradFill>
          <a:ln>
            <a:gradFill>
              <a:gsLst>
                <a:gs pos="0">
                  <a:srgbClr val="CCCCFF"/>
                </a:gs>
                <a:gs pos="17999">
                  <a:srgbClr val="99CCFF"/>
                </a:gs>
                <a:gs pos="36000">
                  <a:srgbClr val="9966FF"/>
                </a:gs>
                <a:gs pos="61000">
                  <a:srgbClr val="CC99FF"/>
                </a:gs>
                <a:gs pos="82001">
                  <a:srgbClr val="99CCFF"/>
                </a:gs>
                <a:gs pos="100000">
                  <a:srgbClr val="CCCCFF"/>
                </a:gs>
              </a:gsLst>
              <a:lin ang="5400000" scaled="0"/>
            </a:gradFill>
          </a:ln>
          <a:effectLst/>
          <a:scene3d>
            <a:camera prst="orthographicFront"/>
            <a:lightRig rig="glow" dir="t">
              <a:rot lat="0" lon="0" rev="6600000"/>
            </a:lightRig>
          </a:scene3d>
          <a:sp3d prstMaterial="clear">
            <a:bevelT w="635000" h="635000"/>
            <a:extrusionClr>
              <a:schemeClr val="bg1"/>
            </a:extrusionClr>
            <a:contourClr>
              <a:schemeClr val="bg1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531188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0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6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9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2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5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8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9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1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4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7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0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1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3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6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7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9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2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3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5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8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9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1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4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5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7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0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1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3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5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6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7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9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1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2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3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5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6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7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8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9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1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2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3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4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5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7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8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9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0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1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3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4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5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6" dur="2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7" presetID="1" presetClass="entr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9" presetID="0" presetClass="path" presetSubtype="0" ac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73125 0.93125 C 0.67274 0.76968 0.61458 0.60833 0.54583 0.48449 C 0.47708 0.36019 0.43559 0.27245 0.3184 0.18657 C 0.20156 0.10093 -0.03664 0.05532 -0.15573 -0.03056 C -0.27466 -0.11644 -0.33542 -0.22245 -0.39584 -0.32778 " pathEditMode="relative" rAng="0" ptsTypes="aaaaA">
                                      <p:cBhvr>
                                        <p:cTn id="200" dur="8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64" y="-630"/>
                                    </p:animMotion>
                                  </p:childTnLst>
                                </p:cTn>
                              </p:par>
                              <p:par>
                                <p:cTn id="201" presetID="6" presetClass="emph" presetSubtype="0" fill="hold" grpId="1" nodeType="withEffect">
                                  <p:stCondLst>
                                    <p:cond delay="6000"/>
                                  </p:stCondLst>
                                  <p:childTnLst>
                                    <p:animScale>
                                      <p:cBhvr>
                                        <p:cTn id="202" dur="100" fill="hold"/>
                                        <p:tgtEl>
                                          <p:spTgt spid="4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203" presetID="10" presetClass="exit" presetSubtype="0" fill="hold" grpId="2" nodeType="withEffect">
                                  <p:stCondLst>
                                    <p:cond delay="6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4" dur="1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6" presetID="1" presetClass="entr" presetSubtype="0" fill="hold" grpId="3" nodeType="withEffect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8" presetID="0" presetClass="path" presetSubtype="0" accel="50000" fill="hold" grpId="0" nodeType="withEffect">
                                  <p:stCondLst>
                                    <p:cond delay="1400"/>
                                  </p:stCondLst>
                                  <p:childTnLst>
                                    <p:animMotion origin="layout" path="M 0.70625 0.62014 C 0.60833 0.53727 0.26666 0.2831 0.11875 0.12292 C -0.02917 -0.03727 -0.0908 -0.21481 -0.18073 -0.34167 C -0.27066 -0.46852 -0.36042 -0.53356 -0.42084 -0.63889 " pathEditMode="relative" rAng="0" ptsTypes="aaaa">
                                      <p:cBhvr>
                                        <p:cTn id="209" dur="8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64" y="-630"/>
                                    </p:animMotion>
                                  </p:childTnLst>
                                </p:cTn>
                              </p:par>
                              <p:par>
                                <p:cTn id="210" presetID="6" presetClass="emph" presetSubtype="0" fill="hold" grpId="1" nodeType="withEffect">
                                  <p:stCondLst>
                                    <p:cond delay="7000"/>
                                  </p:stCondLst>
                                  <p:childTnLst>
                                    <p:animScale>
                                      <p:cBhvr>
                                        <p:cTn id="211" dur="100" fill="hold"/>
                                        <p:tgtEl>
                                          <p:spTgt spid="4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212" presetID="10" presetClass="exit" presetSubtype="0" fill="hold" grpId="2" nodeType="withEffect">
                                  <p:stCondLst>
                                    <p:cond delay="7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3" dur="1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 animBg="1"/>
      <p:bldP spid="43" grpId="1" animBg="1"/>
      <p:bldP spid="43" grpId="2" animBg="1"/>
      <p:bldP spid="43" grpId="3" animBg="1"/>
      <p:bldP spid="45" grpId="0" animBg="1"/>
      <p:bldP spid="45" grpId="1" animBg="1"/>
      <p:bldP spid="45" grpId="2" animBg="1"/>
      <p:bldP spid="45" grpId="3" animBg="1"/>
    </p:bld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Placeholder 6" descr="Matija Peteh_4.b razred_Kapelica u Antončići_Žminj.jpg"/>
          <p:cNvPicPr>
            <a:picLocks noGrp="1" noChangeAspect="1"/>
          </p:cNvPicPr>
          <p:nvPr>
            <p:ph type="pic" sz="quarter" idx="11"/>
          </p:nvPr>
        </p:nvPicPr>
        <p:blipFill>
          <a:blip r:embed="rId2" cstate="email"/>
          <a:srcRect/>
          <a:stretch>
            <a:fillRect/>
          </a:stretch>
        </p:blipFill>
        <p:spPr/>
      </p:pic>
      <p:sp>
        <p:nvSpPr>
          <p:cNvPr id="3" name="Text Placeholder 2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hr-HR" dirty="0" smtClean="0"/>
              <a:t>OŠ Vladimira Gortana, Žminj</a:t>
            </a:r>
            <a:endParaRPr lang="hr-HR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hr-HR" dirty="0" smtClean="0"/>
              <a:t>Radovi učenika</a:t>
            </a:r>
          </a:p>
          <a:p>
            <a:r>
              <a:rPr lang="hr-HR" dirty="0" smtClean="0"/>
              <a:t>Šk. god. 2016./2017.</a:t>
            </a:r>
            <a:endParaRPr lang="hr-HR" dirty="0"/>
          </a:p>
        </p:txBody>
      </p:sp>
      <p:pic>
        <p:nvPicPr>
          <p:cNvPr id="9" name="Picture Placeholder 8" descr="Marija Udovičić_Kapelica BDM Pomoćnice kršćana_4.b razred Žminj (Križanci).jpg"/>
          <p:cNvPicPr>
            <a:picLocks noGrp="1" noChangeAspect="1"/>
          </p:cNvPicPr>
          <p:nvPr>
            <p:ph type="pic" sz="quarter" idx="18"/>
          </p:nvPr>
        </p:nvPicPr>
        <p:blipFill>
          <a:blip r:embed="rId3" cstate="email"/>
          <a:srcRect/>
          <a:stretch>
            <a:fillRect/>
          </a:stretch>
        </p:blipFill>
        <p:spPr/>
      </p:pic>
      <p:pic>
        <p:nvPicPr>
          <p:cNvPr id="10" name="Picture Placeholder 9" descr="Mia Jurić_4.b razred_Znamenje Marijino_Žminj (Jurići).jpg"/>
          <p:cNvPicPr>
            <a:picLocks noGrp="1" noChangeAspect="1"/>
          </p:cNvPicPr>
          <p:nvPr>
            <p:ph type="pic" sz="quarter" idx="19"/>
          </p:nvPr>
        </p:nvPicPr>
        <p:blipFill>
          <a:blip r:embed="rId4" cstate="email"/>
          <a:srcRect/>
          <a:stretch>
            <a:fillRect/>
          </a:stretch>
        </p:blipFill>
        <p:spPr/>
      </p:pic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Placeholder 9" descr="Erin Sošić 4.a razred Žminj.jpg"/>
          <p:cNvPicPr>
            <a:picLocks noGrp="1" noChangeAspect="1"/>
          </p:cNvPicPr>
          <p:nvPr>
            <p:ph type="pic" sz="quarter" idx="10"/>
          </p:nvPr>
        </p:nvPicPr>
        <p:blipFill>
          <a:blip r:embed="rId2" cstate="email"/>
          <a:srcRect/>
          <a:stretch>
            <a:fillRect/>
          </a:stretch>
        </p:blipFill>
        <p:spPr/>
      </p:pic>
      <p:pic>
        <p:nvPicPr>
          <p:cNvPr id="11" name="Picture Placeholder 10" descr="Matija Peteh_4.b razred_Kapelica u Antončići_Žminj.jpg"/>
          <p:cNvPicPr>
            <a:picLocks noGrp="1" noChangeAspect="1"/>
          </p:cNvPicPr>
          <p:nvPr>
            <p:ph type="pic" sz="quarter" idx="11"/>
          </p:nvPr>
        </p:nvPicPr>
        <p:blipFill>
          <a:blip r:embed="rId3" cstate="email"/>
          <a:srcRect/>
          <a:stretch>
            <a:fillRect/>
          </a:stretch>
        </p:blipFill>
        <p:spPr/>
      </p:pic>
      <p:sp>
        <p:nvSpPr>
          <p:cNvPr id="8" name="Text Placeholder 7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hr-HR" dirty="0" smtClean="0"/>
              <a:t>Matija Peteh, 4. b</a:t>
            </a:r>
            <a:endParaRPr lang="hr-HR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hr-HR" dirty="0" smtClean="0"/>
              <a:t>Erin Sošić, 4. a</a:t>
            </a:r>
            <a:endParaRPr lang="hr-HR" dirty="0"/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Placeholder 18" descr="Tiziana Giacomelli 4.b razred Kapelica u Pamićima Žminj.jpg"/>
          <p:cNvPicPr>
            <a:picLocks noGrp="1" noChangeAspect="1"/>
          </p:cNvPicPr>
          <p:nvPr>
            <p:ph type="pic" sz="quarter" idx="14"/>
          </p:nvPr>
        </p:nvPicPr>
        <p:blipFill>
          <a:blip r:embed="rId2" cstate="email"/>
          <a:stretch>
            <a:fillRect/>
          </a:stretch>
        </p:blipFill>
        <p:spPr>
          <a:xfrm>
            <a:off x="533400" y="760761"/>
            <a:ext cx="3653297" cy="2593278"/>
          </a:xfrm>
        </p:spPr>
      </p:pic>
      <p:sp>
        <p:nvSpPr>
          <p:cNvPr id="12" name="Text Placeholder 11"/>
          <p:cNvSpPr>
            <a:spLocks noGrp="1"/>
          </p:cNvSpPr>
          <p:nvPr>
            <p:ph type="body" sz="quarter" idx="16"/>
          </p:nvPr>
        </p:nvSpPr>
        <p:spPr/>
        <p:txBody>
          <a:bodyPr>
            <a:normAutofit fontScale="92500" lnSpcReduction="10000"/>
          </a:bodyPr>
          <a:lstStyle/>
          <a:p>
            <a:r>
              <a:rPr lang="hr-HR" dirty="0" smtClean="0"/>
              <a:t>Leona Ujčić, 4. a</a:t>
            </a:r>
            <a:endParaRPr lang="hr-HR" dirty="0"/>
          </a:p>
        </p:txBody>
      </p:sp>
      <p:pic>
        <p:nvPicPr>
          <p:cNvPr id="20" name="Picture Placeholder 19" descr="Mia Jurić_4.b razred_Znamenje Marijino_Žminj (Jurići).jpg"/>
          <p:cNvPicPr>
            <a:picLocks noGrp="1" noChangeAspect="1"/>
          </p:cNvPicPr>
          <p:nvPr>
            <p:ph type="pic" sz="quarter" idx="17"/>
          </p:nvPr>
        </p:nvPicPr>
        <p:blipFill>
          <a:blip r:embed="rId3" cstate="email"/>
          <a:srcRect/>
          <a:stretch>
            <a:fillRect/>
          </a:stretch>
        </p:blipFill>
        <p:spPr>
          <a:xfrm>
            <a:off x="4267200" y="685800"/>
            <a:ext cx="3657600" cy="2671762"/>
          </a:xfrm>
        </p:spPr>
      </p:pic>
      <p:pic>
        <p:nvPicPr>
          <p:cNvPr id="21" name="Picture Placeholder 20" descr="Leona Ujčić 4.a razred Kapelica iz Kršanci (Žminj).jpg"/>
          <p:cNvPicPr>
            <a:picLocks noGrp="1" noChangeAspect="1"/>
          </p:cNvPicPr>
          <p:nvPr>
            <p:ph type="pic" sz="quarter" idx="18"/>
          </p:nvPr>
        </p:nvPicPr>
        <p:blipFill>
          <a:blip r:embed="rId4" cstate="email"/>
          <a:srcRect/>
          <a:stretch>
            <a:fillRect/>
          </a:stretch>
        </p:blipFill>
        <p:spPr/>
      </p:pic>
      <p:pic>
        <p:nvPicPr>
          <p:cNvPr id="22" name="Picture Placeholder 21" descr="Marija Udovičić_Kapelica BDM Pomoćnice kršćana_4.b razred Žminj (Križanci).jpg"/>
          <p:cNvPicPr>
            <a:picLocks noGrp="1" noChangeAspect="1"/>
          </p:cNvPicPr>
          <p:nvPr>
            <p:ph type="pic" sz="quarter" idx="19"/>
          </p:nvPr>
        </p:nvPicPr>
        <p:blipFill>
          <a:blip r:embed="rId5" cstate="email"/>
          <a:srcRect/>
          <a:stretch>
            <a:fillRect/>
          </a:stretch>
        </p:blipFill>
        <p:spPr/>
      </p:pic>
      <p:sp>
        <p:nvSpPr>
          <p:cNvPr id="16" name="Text Placeholder 15"/>
          <p:cNvSpPr>
            <a:spLocks noGrp="1"/>
          </p:cNvSpPr>
          <p:nvPr>
            <p:ph type="body" sz="quarter" idx="22"/>
          </p:nvPr>
        </p:nvSpPr>
        <p:spPr/>
        <p:txBody>
          <a:bodyPr>
            <a:normAutofit fontScale="92500" lnSpcReduction="10000"/>
          </a:bodyPr>
          <a:lstStyle/>
          <a:p>
            <a:r>
              <a:rPr lang="hr-HR" dirty="0" smtClean="0"/>
              <a:t>Dino Galant, 4. a</a:t>
            </a:r>
            <a:endParaRPr lang="hr-HR" dirty="0"/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23"/>
          </p:nvPr>
        </p:nvSpPr>
        <p:spPr/>
        <p:txBody>
          <a:bodyPr>
            <a:normAutofit fontScale="92500" lnSpcReduction="10000"/>
          </a:bodyPr>
          <a:lstStyle/>
          <a:p>
            <a:r>
              <a:rPr lang="hr-HR" dirty="0" smtClean="0"/>
              <a:t>Marija Udovičić, 4. b</a:t>
            </a:r>
            <a:endParaRPr lang="hr-HR" dirty="0"/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24"/>
          </p:nvPr>
        </p:nvSpPr>
        <p:spPr/>
        <p:txBody>
          <a:bodyPr>
            <a:normAutofit fontScale="92500" lnSpcReduction="10000"/>
          </a:bodyPr>
          <a:lstStyle/>
          <a:p>
            <a:r>
              <a:rPr lang="hr-HR" dirty="0" smtClean="0"/>
              <a:t>Mia Jurić, 4. b</a:t>
            </a:r>
            <a:endParaRPr lang="hr-HR" dirty="0"/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0" y="1371600"/>
            <a:ext cx="9144000" cy="3124200"/>
          </a:xfrm>
          <a:prstGeom prst="rect">
            <a:avLst/>
          </a:prstGeom>
          <a:gradFill>
            <a:gsLst>
              <a:gs pos="1000">
                <a:srgbClr val="5E9CC6">
                  <a:alpha val="40000"/>
                </a:srgbClr>
              </a:gs>
              <a:gs pos="100000">
                <a:srgbClr val="5E9CC6">
                  <a:alpha val="10000"/>
                </a:srgb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11" name="Picture 10" descr="17008370_pointarena.jpg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>
          <a:xfrm>
            <a:off x="571472" y="936375"/>
            <a:ext cx="1714528" cy="1632449"/>
          </a:xfrm>
          <a:prstGeom prst="rect">
            <a:avLst/>
          </a:prstGeom>
          <a:ln w="19050">
            <a:solidFill>
              <a:schemeClr val="bg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10" name="Picture 9" descr="17008370_pointarena.jpg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>
          <a:xfrm>
            <a:off x="571472" y="928670"/>
            <a:ext cx="1725452" cy="1714512"/>
          </a:xfrm>
          <a:prstGeom prst="rect">
            <a:avLst/>
          </a:prstGeom>
          <a:ln w="19050">
            <a:solidFill>
              <a:schemeClr val="bg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5" name="Picture 4" descr="17008370_pointarena.jpg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571472" y="928670"/>
            <a:ext cx="1770557" cy="1828800"/>
          </a:xfrm>
          <a:prstGeom prst="rect">
            <a:avLst/>
          </a:prstGeom>
          <a:ln w="19050">
            <a:solidFill>
              <a:schemeClr val="bg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4" name="Picture 3" descr="17008370_pointarena.jpg"/>
          <p:cNvPicPr>
            <a:picLocks noChangeAspect="1"/>
          </p:cNvPicPr>
          <p:nvPr/>
        </p:nvPicPr>
        <p:blipFill>
          <a:blip r:embed="rId6" cstate="email"/>
          <a:srcRect/>
          <a:stretch>
            <a:fillRect/>
          </a:stretch>
        </p:blipFill>
        <p:spPr>
          <a:xfrm>
            <a:off x="428596" y="928670"/>
            <a:ext cx="1900238" cy="1822449"/>
          </a:xfrm>
          <a:prstGeom prst="rect">
            <a:avLst/>
          </a:prstGeom>
          <a:ln w="19050">
            <a:solidFill>
              <a:schemeClr val="bg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7" name="TextBox 6"/>
          <p:cNvSpPr txBox="1"/>
          <p:nvPr/>
        </p:nvSpPr>
        <p:spPr>
          <a:xfrm>
            <a:off x="785786" y="5643578"/>
            <a:ext cx="750099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hr-HR" dirty="0" smtClean="0"/>
              <a:t>Izradila prezentaciju i snimila fotografije:</a:t>
            </a:r>
          </a:p>
          <a:p>
            <a:pPr algn="r"/>
            <a:r>
              <a:rPr lang="hr-HR" dirty="0" smtClean="0"/>
              <a:t>Nela Peteh, dipl. theol.</a:t>
            </a:r>
          </a:p>
          <a:p>
            <a:pPr algn="r"/>
            <a:r>
              <a:rPr lang="hr-HR" dirty="0" smtClean="0"/>
              <a:t>Žminj, svibanj 2017.</a:t>
            </a:r>
            <a:endParaRPr lang="hr-HR" dirty="0"/>
          </a:p>
        </p:txBody>
      </p:sp>
      <p:pic>
        <p:nvPicPr>
          <p:cNvPr id="12" name="Picture 11" descr="butterflybluex.gif"/>
          <p:cNvPicPr>
            <a:picLocks noChangeAspect="1"/>
          </p:cNvPicPr>
          <p:nvPr/>
        </p:nvPicPr>
        <p:blipFill>
          <a:blip r:embed="rId7" cstate="screen"/>
          <a:stretch>
            <a:fillRect/>
          </a:stretch>
        </p:blipFill>
        <p:spPr>
          <a:xfrm>
            <a:off x="3286116" y="5286388"/>
            <a:ext cx="1076324" cy="795337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-9715600" y="3786190"/>
            <a:ext cx="562917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36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Gill Sans MT" pitchFamily="34" charset="0"/>
              </a:rPr>
              <a:t>Uređujmo naše kapelice! </a:t>
            </a:r>
            <a:endParaRPr lang="en-US" sz="3600" b="1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  <a:latin typeface="Gill Sans MT" pitchFamily="34" charset="0"/>
            </a:endParaRPr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556E-17 8.51064E-7 L 0.7 8.51064E-7 " pathEditMode="relative" rAng="0" ptsTypes="AA">
                                      <p:cBhvr>
                                        <p:cTn id="9" dur="1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0" y="0"/>
                                    </p:animMotion>
                                  </p:childTnLst>
                                </p:cTn>
                              </p:par>
                              <p:par>
                                <p:cTn id="10" presetID="2" presetClass="entr" presetSubtype="2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6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6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556E-17 8.51064E-7 L 0.7 8.51064E-7 " pathEditMode="relative" rAng="0" ptsTypes="AA">
                                      <p:cBhvr>
                                        <p:cTn id="18" dur="1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0" y="0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556E-17 8.51064E-7 L 0.7 8.51064E-7 " pathEditMode="relative" rAng="0" ptsTypes="AA">
                                      <p:cBhvr>
                                        <p:cTn id="23" dur="1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0" y="0"/>
                                    </p:animMotion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75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556E-17 8.51064E-7 L 0.7 8.51064E-7 " pathEditMode="relative" rAng="0" ptsTypes="AA">
                                      <p:cBhvr>
                                        <p:cTn id="28" dur="1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Placeholder 10" descr="IMG_3520 (3).JPG"/>
          <p:cNvPicPr>
            <a:picLocks noGrp="1" noChangeAspect="1"/>
          </p:cNvPicPr>
          <p:nvPr>
            <p:ph type="pic" sz="quarter" idx="11"/>
          </p:nvPr>
        </p:nvPicPr>
        <p:blipFill>
          <a:blip r:embed="rId2" cstate="email"/>
          <a:srcRect/>
          <a:stretch>
            <a:fillRect/>
          </a:stretch>
        </p:blipFill>
        <p:spPr/>
      </p:pic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214282" y="4214818"/>
            <a:ext cx="2590800" cy="571504"/>
          </a:xfrm>
        </p:spPr>
        <p:txBody>
          <a:bodyPr/>
          <a:lstStyle/>
          <a:p>
            <a:r>
              <a:rPr lang="hr-HR" sz="1800" dirty="0" smtClean="0"/>
              <a:t>Reljef Kalvarija</a:t>
            </a:r>
            <a:endParaRPr lang="hr-HR" sz="1800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4"/>
          </p:nvPr>
        </p:nvSpPr>
        <p:spPr>
          <a:xfrm>
            <a:off x="3071802" y="4143380"/>
            <a:ext cx="2590800" cy="714380"/>
          </a:xfrm>
        </p:spPr>
        <p:txBody>
          <a:bodyPr/>
          <a:lstStyle/>
          <a:p>
            <a:r>
              <a:rPr lang="hr-HR" sz="1800" dirty="0" smtClean="0"/>
              <a:t>Reljef sv. Antuna Padovanskog</a:t>
            </a:r>
            <a:endParaRPr lang="hr-HR" sz="1800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5"/>
          </p:nvPr>
        </p:nvSpPr>
        <p:spPr>
          <a:xfrm>
            <a:off x="5857884" y="4214818"/>
            <a:ext cx="2590800" cy="785818"/>
          </a:xfrm>
        </p:spPr>
        <p:txBody>
          <a:bodyPr/>
          <a:lstStyle/>
          <a:p>
            <a:r>
              <a:rPr lang="hr-HR" sz="1800" dirty="0" smtClean="0"/>
              <a:t>Reljefa nepoznatog sveca (reljef oštećen)</a:t>
            </a:r>
            <a:endParaRPr lang="hr-HR" sz="1800" dirty="0"/>
          </a:p>
        </p:txBody>
      </p:sp>
      <p:pic>
        <p:nvPicPr>
          <p:cNvPr id="17" name="Picture Placeholder 16" descr="IMG_3485 (2).JPG"/>
          <p:cNvPicPr>
            <a:picLocks noGrp="1" noChangeAspect="1"/>
          </p:cNvPicPr>
          <p:nvPr>
            <p:ph type="pic" sz="quarter" idx="10"/>
          </p:nvPr>
        </p:nvPicPr>
        <p:blipFill>
          <a:blip r:embed="rId3" cstate="email"/>
          <a:srcRect/>
          <a:stretch>
            <a:fillRect/>
          </a:stretch>
        </p:blipFill>
        <p:spPr/>
      </p:pic>
      <p:sp>
        <p:nvSpPr>
          <p:cNvPr id="10" name="TextBox 9"/>
          <p:cNvSpPr txBox="1"/>
          <p:nvPr/>
        </p:nvSpPr>
        <p:spPr>
          <a:xfrm>
            <a:off x="357158" y="5072074"/>
            <a:ext cx="792961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000" dirty="0" smtClean="0"/>
              <a:t>Prijevod natpisa ispod reljefa Kalvarije: </a:t>
            </a:r>
          </a:p>
          <a:p>
            <a:r>
              <a:rPr lang="hr-HR" sz="2000" dirty="0" smtClean="0"/>
              <a:t>Grešnici koji ovuda prolazite poklonite se nakratko Isusu Kristu,</a:t>
            </a:r>
          </a:p>
          <a:p>
            <a:r>
              <a:rPr lang="hr-HR" sz="2000" dirty="0" smtClean="0"/>
              <a:t>koji je bio mučen za naš veliki grijeh, a uz njegov je križ u patnjama stajala Djevica Marija. Pridružite se dakle jednim Očenašem i Zdravo Marijom.</a:t>
            </a:r>
            <a:endParaRPr lang="hr-HR" sz="2000" dirty="0"/>
          </a:p>
        </p:txBody>
      </p:sp>
      <p:pic>
        <p:nvPicPr>
          <p:cNvPr id="13" name="Picture Placeholder 12" descr="IMG_5232 (2).JPG"/>
          <p:cNvPicPr>
            <a:picLocks noGrp="1" noChangeAspect="1"/>
          </p:cNvPicPr>
          <p:nvPr>
            <p:ph type="pic" sz="quarter" idx="12"/>
          </p:nvPr>
        </p:nvPicPr>
        <p:blipFill>
          <a:blip r:embed="rId4" cstate="email"/>
          <a:srcRect/>
          <a:stretch>
            <a:fillRect/>
          </a:stretch>
        </p:blipFill>
        <p:spPr/>
      </p:pic>
    </p:spTree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2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2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  <p:bldP spid="8" grpId="0" build="p"/>
      <p:bldP spid="9" grpId="0" build="p"/>
      <p:bldP spid="10" grpId="0" uiExpand="1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Placeholder 4" descr="IMG_3508 (3).JPG"/>
          <p:cNvPicPr>
            <a:picLocks noGrp="1" noChangeAspect="1"/>
          </p:cNvPicPr>
          <p:nvPr>
            <p:ph type="pic" sz="quarter" idx="10"/>
          </p:nvPr>
        </p:nvPicPr>
        <p:blipFill>
          <a:blip r:embed="rId2" cstate="email"/>
          <a:stretch>
            <a:fillRect/>
          </a:stretch>
        </p:blipFill>
        <p:spPr>
          <a:xfrm>
            <a:off x="533400" y="584436"/>
            <a:ext cx="7467600" cy="4868607"/>
          </a:xfrm>
        </p:spPr>
      </p:pic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714348" y="5857892"/>
            <a:ext cx="7467600" cy="762000"/>
          </a:xfrm>
        </p:spPr>
        <p:txBody>
          <a:bodyPr>
            <a:normAutofit fontScale="92500" lnSpcReduction="10000"/>
          </a:bodyPr>
          <a:lstStyle/>
          <a:p>
            <a:r>
              <a:rPr lang="hr-HR" dirty="0" smtClean="0"/>
              <a:t>Pogled na najstariju kapelicu, </a:t>
            </a:r>
          </a:p>
          <a:p>
            <a:r>
              <a:rPr lang="hr-HR" dirty="0" smtClean="0"/>
              <a:t>nakon uređenja</a:t>
            </a:r>
            <a:endParaRPr lang="hr-HR" dirty="0"/>
          </a:p>
        </p:txBody>
      </p:sp>
      <p:pic>
        <p:nvPicPr>
          <p:cNvPr id="4" name="Picture 3" descr="IMG_5239.JPG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>
          <a:xfrm>
            <a:off x="285720" y="428604"/>
            <a:ext cx="8143900" cy="5286412"/>
          </a:xfrm>
          <a:prstGeom prst="rect">
            <a:avLst/>
          </a:prstGeom>
        </p:spPr>
      </p:pic>
    </p:spTree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plus(in)">
                                      <p:cBhvr>
                                        <p:cTn id="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3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out)">
                                      <p:cBhvr>
                                        <p:cTn id="1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Placeholder 12" descr="IMG_3856 (2).JPG"/>
          <p:cNvPicPr>
            <a:picLocks noGrp="1" noChangeAspect="1"/>
          </p:cNvPicPr>
          <p:nvPr>
            <p:ph type="pic" sz="quarter" idx="14"/>
          </p:nvPr>
        </p:nvPicPr>
        <p:blipFill>
          <a:blip r:embed="rId2" cstate="email"/>
          <a:srcRect/>
          <a:stretch>
            <a:fillRect/>
          </a:stretch>
        </p:blipFill>
        <p:spPr/>
      </p:pic>
      <p:pic>
        <p:nvPicPr>
          <p:cNvPr id="15" name="Picture Placeholder 14" descr="IMG_3736 (2).JPG"/>
          <p:cNvPicPr>
            <a:picLocks noGrp="1" noChangeAspect="1"/>
          </p:cNvPicPr>
          <p:nvPr>
            <p:ph type="pic" sz="quarter" idx="26"/>
          </p:nvPr>
        </p:nvPicPr>
        <p:blipFill>
          <a:blip r:embed="rId3" cstate="email"/>
          <a:srcRect/>
          <a:stretch>
            <a:fillRect/>
          </a:stretch>
        </p:blipFill>
        <p:spPr>
          <a:xfrm>
            <a:off x="1852474" y="3500437"/>
            <a:ext cx="2362336" cy="3143273"/>
          </a:xfrm>
        </p:spPr>
      </p:pic>
      <p:pic>
        <p:nvPicPr>
          <p:cNvPr id="16" name="Picture Placeholder 15" descr="IMG_3840 (2).JPG"/>
          <p:cNvPicPr>
            <a:picLocks noGrp="1" noChangeAspect="1"/>
          </p:cNvPicPr>
          <p:nvPr>
            <p:ph type="pic" sz="quarter" idx="25"/>
          </p:nvPr>
        </p:nvPicPr>
        <p:blipFill>
          <a:blip r:embed="rId4" cstate="email"/>
          <a:srcRect/>
          <a:stretch>
            <a:fillRect/>
          </a:stretch>
        </p:blipFill>
        <p:spPr/>
      </p:pic>
      <p:pic>
        <p:nvPicPr>
          <p:cNvPr id="14" name="Picture Placeholder 13" descr="IMG_3742 (2).JPG"/>
          <p:cNvPicPr>
            <a:picLocks noGrp="1" noChangeAspect="1"/>
          </p:cNvPicPr>
          <p:nvPr>
            <p:ph type="pic" sz="quarter" idx="27"/>
          </p:nvPr>
        </p:nvPicPr>
        <p:blipFill>
          <a:blip r:embed="rId5" cstate="email"/>
          <a:srcRect/>
          <a:stretch>
            <a:fillRect/>
          </a:stretch>
        </p:blipFill>
        <p:spPr/>
      </p:pic>
      <p:sp>
        <p:nvSpPr>
          <p:cNvPr id="5" name="Text Placeholder 4"/>
          <p:cNvSpPr>
            <a:spLocks noGrp="1"/>
          </p:cNvSpPr>
          <p:nvPr>
            <p:ph type="body" sz="quarter" idx="16"/>
          </p:nvPr>
        </p:nvSpPr>
        <p:spPr/>
        <p:txBody>
          <a:bodyPr>
            <a:normAutofit/>
          </a:bodyPr>
          <a:lstStyle/>
          <a:p>
            <a:r>
              <a:rPr lang="hr-HR" sz="1800" dirty="0" smtClean="0"/>
              <a:t>Kuhari</a:t>
            </a:r>
          </a:p>
          <a:p>
            <a:r>
              <a:rPr lang="hr-HR" sz="1800" dirty="0" smtClean="0"/>
              <a:t>Godina </a:t>
            </a:r>
            <a:r>
              <a:rPr lang="hr-HR" sz="1800" b="1" dirty="0" smtClean="0"/>
              <a:t>1875.</a:t>
            </a:r>
            <a:endParaRPr lang="hr-HR" sz="1800" b="1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29"/>
          </p:nvPr>
        </p:nvSpPr>
        <p:spPr/>
        <p:txBody>
          <a:bodyPr>
            <a:normAutofit/>
          </a:bodyPr>
          <a:lstStyle/>
          <a:p>
            <a:r>
              <a:rPr lang="hr-HR" sz="1800" dirty="0" smtClean="0"/>
              <a:t>Gorenji Orbanići</a:t>
            </a:r>
          </a:p>
          <a:p>
            <a:r>
              <a:rPr lang="hr-HR" sz="1800" dirty="0" smtClean="0"/>
              <a:t>Godina: </a:t>
            </a:r>
            <a:r>
              <a:rPr lang="hr-HR" sz="1800" b="1" dirty="0" smtClean="0"/>
              <a:t>1846.</a:t>
            </a:r>
            <a:endParaRPr lang="hr-HR" sz="1800" b="1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28"/>
          </p:nvPr>
        </p:nvSpPr>
        <p:spPr/>
        <p:txBody>
          <a:bodyPr>
            <a:normAutofit/>
          </a:bodyPr>
          <a:lstStyle/>
          <a:p>
            <a:r>
              <a:rPr lang="hr-HR" sz="1800" dirty="0" smtClean="0"/>
              <a:t>Modrušani,</a:t>
            </a:r>
          </a:p>
          <a:p>
            <a:r>
              <a:rPr lang="hr-HR" sz="1800" dirty="0" smtClean="0"/>
              <a:t>Godina, </a:t>
            </a:r>
            <a:r>
              <a:rPr lang="hr-HR" sz="1800" b="1" dirty="0" smtClean="0"/>
              <a:t>1890.</a:t>
            </a:r>
            <a:endParaRPr lang="hr-HR" sz="1800" b="1"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30"/>
          </p:nvPr>
        </p:nvSpPr>
        <p:spPr/>
        <p:txBody>
          <a:bodyPr>
            <a:normAutofit/>
          </a:bodyPr>
          <a:lstStyle/>
          <a:p>
            <a:r>
              <a:rPr lang="hr-HR" sz="1800" dirty="0" smtClean="0"/>
              <a:t>Tomišići, </a:t>
            </a:r>
          </a:p>
          <a:p>
            <a:r>
              <a:rPr lang="hr-HR" sz="1800" dirty="0" smtClean="0"/>
              <a:t>ispod sela</a:t>
            </a:r>
          </a:p>
          <a:p>
            <a:r>
              <a:rPr lang="hr-HR" sz="1800" dirty="0" smtClean="0"/>
              <a:t>Antonio Tomišić (...)</a:t>
            </a:r>
          </a:p>
          <a:p>
            <a:r>
              <a:rPr lang="hr-HR" sz="1800" dirty="0" smtClean="0"/>
              <a:t>Godina: </a:t>
            </a:r>
            <a:r>
              <a:rPr lang="hr-HR" sz="1800" b="1" dirty="0" smtClean="0"/>
              <a:t>1890.</a:t>
            </a:r>
            <a:endParaRPr lang="hr-HR" sz="1800" b="1" dirty="0"/>
          </a:p>
        </p:txBody>
      </p:sp>
      <p:sp>
        <p:nvSpPr>
          <p:cNvPr id="17" name="Rectangle 16"/>
          <p:cNvSpPr/>
          <p:nvPr/>
        </p:nvSpPr>
        <p:spPr>
          <a:xfrm>
            <a:off x="6715140" y="2857496"/>
            <a:ext cx="192097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hr-HR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19</a:t>
            </a:r>
            <a:r>
              <a:rPr lang="hr-HR" sz="5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. </a:t>
            </a:r>
            <a:r>
              <a:rPr lang="hr-HR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st.</a:t>
            </a:r>
            <a:endParaRPr lang="en-US" sz="5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ontempPhotoAlbum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0000"/>
                <a:satMod val="155000"/>
              </a:schemeClr>
            </a:gs>
            <a:gs pos="35000">
              <a:schemeClr val="phClr">
                <a:shade val="75000"/>
                <a:satMod val="155000"/>
              </a:schemeClr>
            </a:gs>
            <a:gs pos="100000">
              <a:schemeClr val="phClr">
                <a:tint val="80000"/>
                <a:satMod val="255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75000"/>
                <a:satMod val="250000"/>
              </a:schemeClr>
            </a:gs>
            <a:gs pos="20000">
              <a:schemeClr val="phClr">
                <a:shade val="85000"/>
                <a:satMod val="17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0000"/>
                <a:satMod val="145000"/>
              </a:schemeClr>
            </a:gs>
            <a:gs pos="30000">
              <a:schemeClr val="phClr">
                <a:shade val="65000"/>
                <a:satMod val="155000"/>
              </a:schemeClr>
            </a:gs>
            <a:gs pos="100000">
              <a:schemeClr val="phClr">
                <a:tint val="60000"/>
                <a:satMod val="170000"/>
              </a:schemeClr>
            </a:gs>
          </a:gsLst>
          <a:lin ang="16200000" scaled="1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75000"/>
                <a:satMod val="250000"/>
              </a:schemeClr>
            </a:gs>
            <a:gs pos="20000">
              <a:schemeClr val="phClr">
                <a:shade val="85000"/>
                <a:satMod val="17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0000"/>
                <a:satMod val="145000"/>
              </a:schemeClr>
            </a:gs>
            <a:gs pos="30000">
              <a:schemeClr val="phClr">
                <a:shade val="65000"/>
                <a:satMod val="155000"/>
              </a:schemeClr>
            </a:gs>
            <a:gs pos="100000">
              <a:schemeClr val="phClr">
                <a:tint val="60000"/>
                <a:satMod val="170000"/>
              </a:schemeClr>
            </a:gs>
          </a:gsLst>
          <a:lin ang="16200000" scaled="1"/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2242D160-7931-4D5E-A35B-EF7771E30B69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ContempPhotoAlbum</Template>
  <TotalTime>0</TotalTime>
  <Words>1196</Words>
  <PresentationFormat>On-screen Show (4:3)</PresentationFormat>
  <Paragraphs>414</Paragraphs>
  <Slides>64</Slides>
  <Notes>14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64</vt:i4>
      </vt:variant>
    </vt:vector>
  </HeadingPairs>
  <TitlesOfParts>
    <vt:vector size="65" baseType="lpstr">
      <vt:lpstr>ContempPhotoAlbum</vt:lpstr>
      <vt:lpstr>Slide 1</vt:lpstr>
      <vt:lpstr>Slide 2</vt:lpstr>
      <vt:lpstr>Pojam kapelica </vt:lpstr>
      <vt:lpstr>BROJ KAPELICA po selima Žminjštine i u Žminju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  <vt:lpstr>Slide 32</vt:lpstr>
      <vt:lpstr>Slide 33</vt:lpstr>
      <vt:lpstr>Slide 34</vt:lpstr>
      <vt:lpstr>Slide 35</vt:lpstr>
      <vt:lpstr>Slide 36</vt:lpstr>
      <vt:lpstr>Slide 37</vt:lpstr>
      <vt:lpstr>Slide 38</vt:lpstr>
      <vt:lpstr>Slide 39</vt:lpstr>
      <vt:lpstr>Slide 40</vt:lpstr>
      <vt:lpstr>Slide 41</vt:lpstr>
      <vt:lpstr>Slide 42</vt:lpstr>
      <vt:lpstr>Slide 43</vt:lpstr>
      <vt:lpstr>Slide 44</vt:lpstr>
      <vt:lpstr>Slide 45</vt:lpstr>
      <vt:lpstr>Slide 46</vt:lpstr>
      <vt:lpstr>Slide 47</vt:lpstr>
      <vt:lpstr>Slide 48</vt:lpstr>
      <vt:lpstr>Slide 49</vt:lpstr>
      <vt:lpstr>Slide 50</vt:lpstr>
      <vt:lpstr>Slide 51</vt:lpstr>
      <vt:lpstr>Slide 52</vt:lpstr>
      <vt:lpstr>Slide 53</vt:lpstr>
      <vt:lpstr>Slide 54</vt:lpstr>
      <vt:lpstr>Slide 55</vt:lpstr>
      <vt:lpstr>Slide 56</vt:lpstr>
      <vt:lpstr>Slide 57</vt:lpstr>
      <vt:lpstr>Slide 58</vt:lpstr>
      <vt:lpstr>Slide 59</vt:lpstr>
      <vt:lpstr>Slide 60</vt:lpstr>
      <vt:lpstr>Slide 61</vt:lpstr>
      <vt:lpstr>Slide 62</vt:lpstr>
      <vt:lpstr>Slide 63</vt:lpstr>
      <vt:lpstr>Slide 64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2015-07-23T06:09:05Z</dcterms:created>
  <dcterms:modified xsi:type="dcterms:W3CDTF">2017-05-26T16:40:04Z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TC101769259990</vt:lpwstr>
  </property>
</Properties>
</file>